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20" r:id="rId2"/>
    <p:sldId id="397" r:id="rId3"/>
    <p:sldId id="456" r:id="rId4"/>
    <p:sldId id="457" r:id="rId5"/>
    <p:sldId id="455" r:id="rId6"/>
    <p:sldId id="408" r:id="rId7"/>
    <p:sldId id="434" r:id="rId8"/>
    <p:sldId id="458" r:id="rId9"/>
    <p:sldId id="479" r:id="rId10"/>
    <p:sldId id="469" r:id="rId11"/>
    <p:sldId id="461" r:id="rId12"/>
    <p:sldId id="462" r:id="rId13"/>
    <p:sldId id="473" r:id="rId14"/>
    <p:sldId id="433" r:id="rId15"/>
    <p:sldId id="474" r:id="rId16"/>
    <p:sldId id="475" r:id="rId17"/>
    <p:sldId id="459" r:id="rId18"/>
    <p:sldId id="470" r:id="rId19"/>
    <p:sldId id="460" r:id="rId20"/>
    <p:sldId id="465" r:id="rId21"/>
    <p:sldId id="476" r:id="rId22"/>
    <p:sldId id="435" r:id="rId23"/>
    <p:sldId id="484" r:id="rId24"/>
    <p:sldId id="480" r:id="rId25"/>
    <p:sldId id="485" r:id="rId26"/>
    <p:sldId id="481" r:id="rId27"/>
    <p:sldId id="486" r:id="rId28"/>
    <p:sldId id="482" r:id="rId29"/>
    <p:sldId id="487" r:id="rId30"/>
    <p:sldId id="483" r:id="rId31"/>
    <p:sldId id="488" r:id="rId32"/>
    <p:sldId id="452" r:id="rId33"/>
    <p:sldId id="447" r:id="rId34"/>
    <p:sldId id="448" r:id="rId35"/>
    <p:sldId id="437" r:id="rId36"/>
    <p:sldId id="438" r:id="rId37"/>
    <p:sldId id="439" r:id="rId38"/>
    <p:sldId id="440" r:id="rId39"/>
    <p:sldId id="441" r:id="rId40"/>
    <p:sldId id="442" r:id="rId41"/>
    <p:sldId id="368" r:id="rId42"/>
    <p:sldId id="391" r:id="rId43"/>
  </p:sldIdLst>
  <p:sldSz cx="9144000" cy="6858000" type="screen4x3"/>
  <p:notesSz cx="7053263" cy="93091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0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971D-92FE-4748-A411-A3205AAAD8A7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21C4-76C4-4EEF-BF2A-AAB8A685EDB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025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6:12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34 45,'0'0'118,"0"0"-70,0 0 11,0 0-24,0 0-10,0 0-23,0 0-2,0 0 48,0 0 24,0 0-21,0 0 2,0 0 5,0 0-28,-3 0 1,0 0-30,1 4 10,0 10-10,-4 6 12,1 6-12,1 2 11,0 6 5,-1 2-4,0 1 15,3 1-27,2-2 1,-2-2 8,2-6-16,-2-2 8,2-8-2,-3-4 0,3-4-1,0-6-16,0 0-60,-2-4-6,0 0-69,-2-2-141</inkml:trace>
  <inkml:trace contextRef="#ctx0" brushRef="#br0" timeOffset="479">71 64 16,'0'0'114,"0"0"-79,0 0-5,0 0 0,0 0 15,0 0-19,0 0-7,80-60 15,-69 56 5,-2 4 3,2 0-30,-2 0 31,-2 4-14,-1 8 37,2 0-38,-6 2 0,0 2-13,-2 0-8,0 2 10,0 0-17,-12 0 21,-5 0-21,1-2 7,-2 0 3,0-2-10,3-1 0,1-5 0,3-1 0,3-3 1,-2-1 5,4-3-5,-1 0-2,1 0 1,-4 0-2,4 0-21,-3 0 4,3 0-8,3-4-11,1 1 8,2 3-20,0 0-4,0-1-22,0 1 27,0 0 13,0-2 36,0 2 0,0 0 0,2 0 11,7 0 17,2 0 8,3 7-3,1 6 12,1-1-24,1 4 30,1 0-35,0-2-1,0 2-6,-5-2-6,1-2 2,-3-2-4,-2-2-2,-4-4-2,-1 0 1,-2 0-52,-2-2 3,0-2-47,0 0-113</inkml:trace>
  <inkml:trace contextRef="#ctx0" brushRef="#br0" timeOffset="1404">432 90 46,'0'0'126,"0"0"-32,0 0-25,0 0 12,0 0-19,0 0-31,0 0-15,-25-4-7,17 4 7,-4 2-10,1 10-5,0 3 6,-3 3-14,4 4 6,1 3 1,-1 5 0,6 2-1,0 3 0,2-3 2,2-2-2,0-4 8,0-4-17,8-4 21,4-2-9,-1-2-1,2-4-1,1-4 0,-1-4 1,0-2 3,0 0 5,3-4-1,-3-12-2,1-4 9,-3-2-13,0-4 4,-5-2-6,0 2 0,-4-2-1,-2 0 2,0 1 5,0 5-6,0 0 3,-12 4 4,1 0-4,0 4-3,0 2-2,0 2 1,2 0-15,-2 0-32,2 4-44,0 0-67</inkml:trace>
  <inkml:trace contextRef="#ctx0" brushRef="#br0" timeOffset="2149">625 60 58,'0'0'144,"0"0"-75,0 0-2,0 0-14,0 0-2,0 0-40,0 0 1,0-2-11,0 12 6,0 12 17,-4 4-11,2 9 12,2 2-19,0 6 14,0-1-19,0-2 23,0-4-24,0-2 8,0-8-8,0-6 7,0-6-10,0-4 9,0-4-6,0-4 1,0-2 8,0 0-7,0-4 7,0-14-9,0-6-18,0-8 17,-2-2-15,-2-2 4,-1 4-12,0 2 22,3 6 4,2 2-8,0 4 6,0 1 0,0 5 0,0 5 1,0-2-3,2 5 8,3 0-16,2 3 19,-1 1-19,1 0 4,2 0 6,0 7 0,0 8 5,1 4 31,0 5-6,-1 2 15,1 3-32,-2-4 19,0 0-32,-1-5 12,-3-4-12,0-6-1,2-4 1,-4-2-9,0-4 9,0 0-11,0 0 11,3-6-35,-1-14 25,3-8-33,0-4 10,2-3-60,-3 2 15,3 5 60,-2 6 16,-3 5-4,1 7 12,-3 6 7,0 2 7,0 2 11,0 0-23,1 0-2,1 16 37,1 6 37,0 9-8,-1 1-48,0 1 4,-2 2-22,0-3 18,1-2-22,-3-6 10,2-4-12,-2-4 0,2-6-1,-2 0-22,0-4-78,0-4-105,0-2-194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7:40.9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9 377 260,'0'0'160,"0"0"-89,0 0 1,0 0-4,0 0-44,0 0-23,0 0 24,0 50 15,0-24 19,0 4-24,0 4 18,0 0-28,0 3-7,0-4-17,0 2-1,0-9 0,0-4 1,0-7-2,0-6 3,0-3-11,0-6 12,0 0-13,0 0 1,0 0 9,0-6-53,-2-14-25,-2-5 49,2-4-10,2-7 3,0-3-15,0-1 28,0 4-7,0 6 30,6 4 1,2 8 13,1 6-5,-1 6-9,2 6-1,1 0 1,2 0 0,1 14 2,-1 2 15,1 4-16,-4 0 18,-1 0 1,1 0 9,-6-2 0,0-4-15,0-2 3,-1-3-16,-1-5-1,0-3 12,-2-1-14,0 0 4,2 0 5,1 0-7,2 0 1,3-14-1,1-4-15,7-6 15,-1 0-30,1 0 9,-3 4-30,-1 6 50,-4 6-7,-3 6 8,1 2 0,1 0 10,0 14 19,2 8-2,-3 4 38,-1 2-7,-1 0 8,1-2-53,-1-2 3,-1-2-16,1-1-1,0-2-27,-2-2-126,1-7-76</inkml:trace>
  <inkml:trace contextRef="#ctx0" brushRef="#br0" timeOffset="1156">414 579 16,'0'0'82,"0"0"-25,0 0 12,0 0-14,0 0-14,0 0 1,0 0-3,-2-4 20,2 4-25,0 0 20,0 0-25,-2 0-1,2 0-15,0 0-12,0 0-1,0 0 3,0 0-13,0 0 17,0 0-14,0 3 14,0 0 5,4 1 5,2-1 9,1-2-7,-1 2-18,4-3 12,-1 0-13,1 0 8,2 0-2,-3 0 0,-1-4-5,0-5 9,-6 1-10,0 0 1,-2-2-1,0 0-1,0 0 0,0 0-12,-2 4 13,-5 0-13,-2 4 6,-2 0 3,2 2 4,-2 0-1,0 0-5,-1 6 5,4 10-4,1 6-2,1 2 10,4 0-9,2 1 12,0-3 4,0-3-10,0-1 2,10-5-2,11-3-5,19-10-16,-3 0-43,-4 0-119</inkml:trace>
  <inkml:trace contextRef="#ctx0" brushRef="#br0" timeOffset="2156">672 521 82,'0'0'158,"0"0"-91,0 0 19,0 0 9,0 0-49,0 0-17,0 0-28,0 0-2,0 0 11,0 12-7,0 4 20,0 4 16,0 0 0,0 1-20,0-2 6,0-1-24,0-4 3,0-1 2,0-5 2,0-2-7,0-2 8,0-4-9,0 0 0,0 0 5,0 0-4,0 0-2,0 0-6,0-6-32,-2-8-30,2-4 34,0-3-20,0-1 2,0 3-8,0 2 60,0 7-1,0 2 4,4 4 5,1 2-6,0 2 35,-1 0-23,3 0 39,1 0-21,1 5 1,-2 2-13,2 4-19,-3-4 14,-1 1-14,-1 0 17,-1-4-16,-1 1 18,1-1-18,-3-3 9,0 2-9,2-3-1,-2 0 0,0 0-2,2 0 1,2 0-37,3-8-11,4-9-27,0-3 51,2 0-1,1 2 13,-5 6 2,-1 2 9,0 6 1,-4 2 2,0 2 49,1 0-14,1 4 10,-2 10-30,2 3 14,-2 1-1,-2 0-13,0 0-4,1-4-11,-1-1-2,2 0-7,5-3-61,0-5-92,-2-2-77</inkml:trace>
  <inkml:trace contextRef="#ctx0" brushRef="#br0" timeOffset="3137">1056 509 101,'0'0'72,"0"0"-34,0 0 8,0 0 6,0 0-19,0 0 23,0 0-24,-54 44 23,48-28-29,0 0 14,4 0-30,2 1 8,0-3 2,0-4-7,5-2 11,4-2-22,0-2-2,3-4 3,0 0-12,-1 0 5,1 0-2,-1-6-21,-3-6 9,2-2 17,-6-4-1,-2 0-8,-2-3 10,0 1-7,0 2-9,0 4 15,-4 4-18,0 4 0,4 4-21,0 2-73,0 0-152</inkml:trace>
  <inkml:trace contextRef="#ctx0" brushRef="#br0" timeOffset="3561">1241 465 185,'0'0'200,"0"0"-123,0 0 27,0 0-18,0 0-34,0 0-50,0 0 4,0 0-6,0 12 0,0 4 13,2 4-4,0-2 26,-2 2-9,0-4 13,0-2-39,0-3 15,0-4-15,0 0 9,0-6-4,0 2-4,0-3 14,0 0-14,0 0 14,0-4-15,0-13-28,0-1-34,4-4 23,5-2-8,0 2-10,2 4 31,5 6-24,13 4-12,-5 4-82,-1 2-63</inkml:trace>
  <inkml:trace contextRef="#ctx0" brushRef="#br0" timeOffset="3964">1483 463 240,'0'0'164,"0"0"-92,0 0 2,0 0-29,0 0-38,0 0-7,0 0 11,0 42-10,0-24 26,0 0-12,0-2 6,0-4-21,5-2 12,-3-4-12,3-2 1,-1-4-1,0 0 1,0 0-8,4 0 7,1 0 0,-1-10-30,-1-2 29,2 2-20,-2 0 5,-1 6 8,-1 2-8,-1 2 15,3 0 1,-2 10 8,-1 10-8,-2 8 49,-2 5-5,0 0 2,0 3-32,-22 9-14,-3-11-90,-1-6-218</inkml:trace>
  <inkml:trace contextRef="#ctx0" brushRef="#br0" timeOffset="184522">1613 1299 130,'0'0'208,"0"0"-116,0 0-18,0 0 11,0 0-33,0 0 1,0-4-5,0 4 18,0-2-25,0 0 2,0 2-16,0-2-18,0 0-9,0-2 4,0-4-11,11-2 6,11-4-11,9-6 18,9-4-13,12-6 4,10-4 3,9-4 0,10-6-1,6-4-8,3-2-4,1-5 13,1 1-32,-5-2 22,-9 4-22,-7 2 19,-8 5-9,-10 4-1,-6 5 22,-6 3-19,-10 7 18,-4 4 4,-8 6-8,-5 4 12,-5 6-12,-3 0 6,-2 4-1,1 0 1,0 2-20,-3-2 7,-2 2-28,2 0 28,-2 0-11,0 0 24,0 0-10,0 0 10,0 0 7,0 0-6,0 0-1,0 0 10,0 0-20,0 0 20,0 0-20,0 0 11,0 0-2,0 0 1,0 0 0,0 0-1,0 0-16,0 0 17,0 0-8,0 0-2,0 0 12,0 0-11,0 0 16,0 0-8,0 0 1,0 0 0,0 0-1,0 0 1,0 0-7,0 0 4,0 0-7,0 0-39,0 0 0,0 0-46,0 0-34,0 0-103</inkml:trace>
  <inkml:trace contextRef="#ctx0" brushRef="#br0" timeOffset="186281">1632 1201 82,'0'0'155,"0"0"-105,0 0 22,0 0-23,0 0-2,0 0-27,0 0 26,0 0-26,0 0 3,0 4 6,0 6-7,0 2 8,-2 2-11,-7 2 7,1 0-26,-6 2 19,3 0-19,-3 1 9,6-5-9,-1-3 0,2-3 0,5-4 1,0-1-2,2-3 9,0 1-5,0-1-1,0 0-4,0 0 1,0 0-14,11 0 8,9 0-10,4 0 7,9-4-9,15-1 5,-9-2-73,-5 1-80</inkml:trace>
  <inkml:trace contextRef="#ctx0" brushRef="#br0" timeOffset="187429">3096 258 65,'0'0'201,"0"0"-96,0 0-7,0 0-10,0 0-9,0 0-31,0 0 11,-2 0 6,2 0-14,0 0-4,-2 0-35,2 0 1,-2 3-3,-2 15-14,-2 7 11,2 8-9,2 1 2,-2 2 0,1-2-1,3 0-7,0-2-3,0-6-66,0-2-17,0-6-41,0-8-31,-2-3-166</inkml:trace>
  <inkml:trace contextRef="#ctx0" brushRef="#br0" timeOffset="187788">3045 325 75,'0'0'117,"0"0"-75,0 0-41,0 0 44,0 0-27,0 0 8,0 0-10,96-58 25,-78 52-17,-3-1 1,1 6-1,-5 1-7,1 0 14,-4 0-7,-3 5 53,-1 8-50,-2 1-1,-2 2-19,0 0 11,0 2-8,-9 0-9,-7-2 10,-1 2-9,-1-4-4,3 0 8,3-2-13,3-2 0,7-4 6,2 2-9,0-2 3,0 0 0,0 2-7,11-2 13,3 2-3,1-2-4,3 2 4,3-2 3,-4 0-22,5 0-39,-3-2-61,-9 0-139</inkml:trace>
  <inkml:trace contextRef="#ctx0" brushRef="#br0" timeOffset="188292">3326 303 126,'0'0'192,"0"0"-100,0 0 7,0 0-5,0 0-42,0 0-11,0 0-7,0 0 2,0 8-27,0 7-4,0 10-4,0 1 6,0 2-7,0 2 0,0 0-2,0-4-23,2-2-10,0-4-28,1-6 1,1-7-46,-2-3-53,1-4-82</inkml:trace>
  <inkml:trace contextRef="#ctx0" brushRef="#br0" timeOffset="188615">3323 315 72,'0'0'51,"0"0"-25,0 0 0,0 0-16,0 0 10,0 0-20,127-20 8,-109 18-8,1 2 0,-8 0-41,-5 0-128</inkml:trace>
  <inkml:trace contextRef="#ctx0" brushRef="#br0" timeOffset="188848">3342 399 26,'0'0'113,"0"0"-28,0 0-7,0 0-19,0 0 1,0 0-47,0 0 11,108-18-23,-94 14 6,-3 2-7,-7 0-45,-4 2-50,0 0-107</inkml:trace>
  <inkml:trace contextRef="#ctx0" brushRef="#br0" timeOffset="189066">3342 399 65,'-7'98'77,"18"-96"3,2-2 13,3 2-40,4-2-4,0 0-32,0 0 4,3 0-20,-2 0-1,8 0 0,-4 0-64,-5-4-110</inkml:trace>
  <inkml:trace contextRef="#ctx0" brushRef="#br0" timeOffset="189342">3774 214 212,'0'0'140,"0"0"-50,0 0 21,0 0-42,0 0-36,0 0-13,0 0-19,-54-1 4,41 10 5,-5 4-20,3 1 18,-3 4-16,5 1 7,-1 6 1,3-1 0,4 2-2,4-2-5,1-2 12,2-2-13,0-2 16,0-2-18,5-4 10,6-2 0,2-2 1,3-2-1,-3-4-2,3 0-18,-3-2 6,1 0-9,-3 0 15,-2-2-5,-2-6 12,-3 0 1,-4-2 0,0 2 0,0 0 0,0 2-1,0 2-2,-4 2 1,-1 0 4,3 2 7,-1 0-8,1 0 5,2 0-6,0 0-7,0 0 7,0 0-1,0 0 0,0 0-1,0 0-11,5 0 17,4 4-4,-2 6 0,1 0 11,-1 2 1,-3 2 1,1 0 1,-5 0-14,0 3 0,0-4-26,0 3-34,0-5-124,0-6-137</inkml:trace>
  <inkml:trace contextRef="#ctx0" brushRef="#br0" timeOffset="189981">3838 337 189,'0'0'152,"0"0"-100,0 0 44,0 0-42,0 0-18,0 0-26,0 0 7,0 10-17,0 4 10,0 6-3,0 2-1,0 2 3,3-2-8,-1 0-2,2-2-14,0-4-21,4-2-57,-2-4-39,-1-3-127</inkml:trace>
  <inkml:trace contextRef="#ctx0" brushRef="#br0" timeOffset="190439">4023 317 139,'0'0'124,"0"0"-45,0 0 9,0 0-9,0 0-31,0 0-8,0 0-8,-16-2-10,10 2-11,1 0-9,-1 8-2,2 2 1,-1 0-2,0 2 2,3 2-9,2-4 8,0 2-2,0-2-4,0-2 6,7 0-1,4-2-6,2 2 7,-1-2-1,1 2-11,1 0 24,-4 0-21,-1 0 18,-2 2-12,-2-2 3,-5 2 0,0 2 18,0 0 13,-14 2 4,-3 0-34,-4-2-1,3-2-18,3-3-22,1-7-32,5 0-11,3 0-149</inkml:trace>
  <inkml:trace contextRef="#ctx0" brushRef="#br0" timeOffset="190905">4102 315 188,'0'0'179,"0"0"-86,0 0-16,0 0-21,0 0-49,0 0 1,0 0-8,42-11 0,-22 6 0,4-1 0,3-1 0,0 0 2,-1-1-9,-3 1-12,-8 4-30,-6 0-80,-4 3-85</inkml:trace>
  <inkml:trace contextRef="#ctx0" brushRef="#br0" timeOffset="191139">4252 301 127,'0'0'156,"0"0"-84,0 0-1,0 0 17,0 0-55,-15 110-3,15-82-23,-2 0-6,2-4 3,0-2-4,0-2-10,0-6-91,0-5-53,0-5-109</inkml:trace>
  <inkml:trace contextRef="#ctx0" brushRef="#br0" timeOffset="191469">4375 349 71,'0'0'144,"0"0"-60,0 0 8,0 0-27,0 0-30,0 0-14,0 0 17,0 48-25,0-26 13,0 2-20,0-2 0,0 0-5,-2-4-2,2-2 1,0-2-36,0-6-55,0-2-112,-2-4-68</inkml:trace>
  <inkml:trace contextRef="#ctx0" brushRef="#br0" timeOffset="191740">4373 335 78,'0'0'74,"0"0"-43,0 0-6,0 0 14,0 0-23,0 0 7,0 0 0,99-50 6,-89 50-9,-3 0-6,-1 0 18,-1 4 11,-5 6 11,0 2-41,0 0 16,0 2-18,-11 0 15,0 2-17,-3 0-9,3 0 3,5 0-1,2 0-4,4-2 4,0-2-10,0 0 8,2-2-7,8-2 7,7-2-1,8-4-33,0-2-83,-4 0-59</inkml:trace>
  <inkml:trace contextRef="#ctx0" brushRef="#br0" timeOffset="193173">4632 276 130,'0'0'141,"0"0"-45,0 0-37,0 0 9,0 0-38,0 0 7,0 0-25,-25-4 14,21 4 3,-6 7-19,2 9 1,-3 4-10,2 6 9,-1 0-1,4 0-13,2-2 12,2-2-16,2-2 6,0-6 2,0-2 0,0-6 1,0-2-2,6-4-11,3 0-3,2 0-31,2 0 45,-2-4-9,-1-8 10,-2 0 1,-3-4 0,-3 0 9,-2 0-8,0 0 12,0-2-7,-7 2-5,-3-2-1,-4 2-2,3 2-17,2 1-4,2 4-12,5 5-54,-1 2-41,3 2-194</inkml:trace>
  <inkml:trace contextRef="#ctx0" brushRef="#br0" timeOffset="193683">4819 261 127,'0'0'160,"0"0"-75,0 0 12,0 0-19,0 0-19,0 0-24,0 0 5,-16 0-17,7 0-7,1 3-16,-4 8 1,1 0-1,0 4 0,4-1-1,0 0-22,5 0 15,0-4-21,2 0 29,0-4-15,0 2 15,2 0-8,5-2 8,4 2-1,-2 0 2,2 0-8,-2 0 15,-2 0-16,-5 0 18,-2 2-10,0 4 1,-2 2 31,-19 2-10,-3 0-22,-7 0-20,7-4-71,3-4-67</inkml:trace>
  <inkml:trace contextRef="#ctx0" brushRef="#br0" timeOffset="194710">5099 381 103,'0'0'212,"0"0"-119,0 0 4,0 0-22,0 0-16,0 0-8,0 0-27,-47-10-11,39 10-13,-3 0 0,-1 8-6,3 4 0,1 6 3,3 2 2,1 0-1,1 0 2,3 0 0,0-6-12,0-2 6,5-4-23,4-6 15,0-2-41,2 0 23,2 0-2,-2-14 33,3-2 1,-5-4 0,-1-2-1,0-2-12,-4-2 6,0-4-12,-4-2 19,0-2-17,0-1 0,0 3-5,0 5 21,0 4 0,0 9 1,0 6 0,0 6 7,0 2-14,-2 0 6,0 4 1,2 14 14,0 4 11,0 7-2,0 0-6,0 4 28,0-3-21,0-4 1,0-2-15,0-4 10,0-4-20,0-2 6,4-4-5,3-2-1,-3-2 0,3-2 0,-2-2 0,1-2-23,1 0-9,1 0-34,2 0 53,-3-4 0,-1-6 13,-2 0-1,1 0-12,-5 2 12,0 0 1,0 2 1,0 4 0,0 0 15,0 2-16,0 0 0,0 0-14,0 0 7,0 2 7,0 4 1,0 2 15,0-2-16,4-2 13,-1 0-4,1-2-5,1 0-2,-1-2-2,2 0 0,1 0 0,3 0 6,-2-10-5,1-4 2,-3 0 4,2-4-1,-4-2-4,-2 0 3,0-2-4,-2 4-1,0 0 1,0 5-1,0 6 28,0 0-17,0 6 17,0 1-18,-4 0 24,0 0-15,-4 0-10,0 11-9,1 8 0,1 1-1,-1 2 2,2 2-7,3-2 16,0-2-11,2 0 2,0-4-1,0-2 0,0-2 2,0-2-2,2-4 1,10 0-2,1-4-10,5-2-44,9 0-45,-6 0-7,0-2-100</inkml:trace>
  <inkml:trace contextRef="#ctx0" brushRef="#br0" timeOffset="195740">5378 325 22,'0'0'137,"0"0"-64,0 0-13,0 0 0,0-104-8,-2 79-6,0 1-24,-3 0 15,3 0-12,0 4-2,-3 0 6,3 2-15,-1 2 22,1 2-18,0 4 12,-2 2-30,2 0 16,-1 4-16,3 0 1,-2 2-1,2 2 0,0 0-1,0 0-53,0 0-39,0 4-68,0 16 60,0-2 8,0-2-22</inkml:trace>
  <inkml:trace contextRef="#ctx0" brushRef="#br0" timeOffset="196498">5398 176 58,'0'0'39,"0"0"-25,0 0 17,0 0-11,0 0 22,0 0-8,0 0 15,0 114-4,-2-91-13,-1 1-8,3-2-6,0 0 0,0 0-18,0-6 1,0 0 9,0-4-8,0-4-2,0 0 0,0-4-13,0 0-12,0-4-35,3 0-64,2 0-65</inkml:trace>
  <inkml:trace contextRef="#ctx0" brushRef="#br0" timeOffset="196978">5712 261 152,'0'0'170,"0"0"-89,0 0 10,0 0-15,0 0-14,0 0-23,0 0 1,-82-21-14,69 21-18,-1 10 3,3 11-2,0 1-16,4 6 14,2-2-14,5 0 7,0-2-1,0-4-9,2-2 10,8-4-1,3-4 2,2-2-7,3-4-21,3-4-50,4 0-57,-4 0-17,-5-2-152</inkml:trace>
  <inkml:trace contextRef="#ctx0" brushRef="#br0" timeOffset="197287">5750 297 91,'0'0'251,"0"0"-127,0 0-37,0 0 2,0 0-56,0 0 5,0 0-6,0 74-14,0-48 11,0-4-28,0 0 3,0-2 3,2-2-14,0-4-26,0-2-38,3-6-21,0-4-45,-3-2-74</inkml:trace>
  <inkml:trace contextRef="#ctx0" brushRef="#br0" timeOffset="197534">5739 283 104,'0'0'144,"0"0"-69,0 0-26,0 0 2,0 0-21,0 0-29,0 0 10,31-61-11,-20 60 26,0 1-19,3 0 11,-3 0-5,0 10 18,-2 8 21,-3 1-10,-3 2-20,-3-2-22,0-1 1,0-1-1,-3-3-7,-7-2-32,-6-4 6,3-4-93,3-2-204</inkml:trace>
  <inkml:trace contextRef="#ctx0" brushRef="#br0" timeOffset="197874">5910 250 95,'0'0'165,"0"0"-71,0 0-48,0 0-4,0 0-25,0 103-1,0-85-16,0-2 1,4-4-1,2-2 0,-2-6-1,0-4 2,5 0-11,-2 0 8,2-10 1,0-6 2,-1-4-2,-1-12-6,-5 4-37,1 2-84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7:06.3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86 154 114,'0'0'108,"0"0"-53,0 0 13,0 0-25,0 0-18,0 0-8,0 0-4,0-2 13,0 2-6,0 0 26,0 0-33,0 0 28,-2 0-1,-3 0 2,-2 0-25,1 0-15,-3 0-1,2 9 9,-4 4-20,2 5 19,1 5-19,-2 4 14,4 5-5,1 3 1,5 1 0,0-2-1,0-2 2,0-4-10,11-6 6,3-4 2,-1-4 2,1-2-9,3-4-10,-1 0-73,-5-4-100</inkml:trace>
  <inkml:trace contextRef="#ctx0" brushRef="#br0" timeOffset="547">240 252 120,'0'0'163,"0"0"-62,0 0 7,0 0-8,0 0-50,0 0-8,0 0-29,-2-5 16,2 5-23,0 0-12,0 4 13,0 11-3,0 6 20,4 2-1,3 4 27,-3-4-18,0 2 3,-2-5-35,3-2 13,0-6-6,-3-4-14,0-2 7,-2-2 0,3-2 0,-1-2-4,0 0 3,2 0-47,0 0 16,6-4 9,-1-14 15,4-4 8,-4-8-1,2-2-21,-4-2-14,-3 0-3,0 5-8,1 3 24,4 2-39,-2 6-71,-3 6-125</inkml:trace>
  <inkml:trace contextRef="#ctx0" brushRef="#br0" timeOffset="1104">514 266 36,'0'0'156,"0"0"-77,0 0-2,0 0 1,0 0 18,0 0-61,0 0 11,-14-1-27,6 1 10,1 9-20,-2 5-8,0 3 4,5 2-3,-1 2-4,3-3 11,2-2-18,0-2 8,0-4 0,0-2 2,4-4-2,1-2 1,1-2 0,1 0-7,0 0 15,0 0-16,-1-6 16,3-8-18,-5-2 10,-1-2-7,-3-3-10,0 3 11,0 3-16,0 1-24,-12 2 10,4 2-58,-1 3-101</inkml:trace>
  <inkml:trace contextRef="#ctx0" brushRef="#br0" timeOffset="6531">600 148 67,'0'0'106,"0"0"-25,0 0 6,0 0-44,0 0 3,0 0-4,0 0 16,-2-10-21,0 8-7,2 2 1,0 0-18,0 0 10,0 0-23,0 0 20,0 0-20,0 0 22,0 0-21,0 0 14,0 0-15,0 0 2,0 0-4,0 0-1,0 0-3,0 2 10,0 8-14,0 4 20,0 3-8,0 2 5,0 3 0,0 5 8,0 0-8,0 1-6,0 1-1,0-3-1,0-4-57,0-6 13,0-2-50,0-6-28,0-2-89</inkml:trace>
  <inkml:trace contextRef="#ctx0" brushRef="#br0" timeOffset="7200">752 279 134,'0'0'84,"0"0"-25,0 0 29,0 0-42,0 0 11,0 0-39,0 0 30,-20-6-21,13 6-8,1 0-12,-1 0-7,-2 0 2,2 1-1,-2 9-2,3 5 2,2-1-2,-1 2 2,5 0-3,-2-2-2,2-2 4,0-4 0,0 0-7,0-4 6,0-2-8,2-2 9,3 0 0,1 0-4,0 0 5,4 0-1,-1-8 0,-1-6-23,-1-2-2,0 0-8,-2 0 8,-1 2-12,-4 2 20,0 3-17,0 5 32,0 3 4,0 1-4,0 0-3,4 0 3,-2 0 2,5 5 0,-3 6 29,1 0-6,0 2 14,-3-1-31,2-2 10,5 2-16,-5-4-9,4-2-102</inkml:trace>
  <inkml:trace contextRef="#ctx0" brushRef="#br0" timeOffset="7922">850 72 137,'0'0'159,"0"0"-65,0 0-5,0 0 5,0 0-52,0 0-12,0 0 0,0-2-21,0 6 4,0 14-13,0 8 38,3 4-18,-1 5 20,0 2-30,2-1 8,1 0-12,-3-1-5,2-5-2,-2-6-3,1-2 3,-3-6-40,2-6-16,-2 0-44,0-6-31,0-2-95</inkml:trace>
  <inkml:trace contextRef="#ctx0" brushRef="#br0" timeOffset="8253">770 295 153,'0'0'77,"0"0"-30,0 0 8,0 0 3,0 0-9,0 0-39,0 0 6,71 0-15,-55 0 1,-3 0-1,3 0-2,4 0-6,-4 0-81,-6 0-99</inkml:trace>
  <inkml:trace contextRef="#ctx0" brushRef="#br0" timeOffset="8538">1011 248 7,'0'0'122,"0"0"-53,0 0-37,0 0 43,0 0-16,0 0-6,0 0 2,0 40-25,0-26 12,0 1-25,2 1 8,0-2-24,-2-1 0,2 0-1,-2-1 0,0-2-1,0-2-75,0-4-70,0-2-219</inkml:trace>
  <inkml:trace contextRef="#ctx0" brushRef="#br0" timeOffset="8996">997 132 111,'0'0'207,"0"0"-109,0 0-23,0 0-2,0 0-32,0 0-40,0 0-1,2-2 0,2 2-62,2 0 5,-2 0-84,0-2-143</inkml:trace>
  <inkml:trace contextRef="#ctx0" brushRef="#br0" timeOffset="9408">1175 20 130,'0'0'160,"0"0"-95,0 0-20,0 0 18,0 0-50,0 0 3,0 0-14,0 34 32,0-8-12,0 4 15,0 2-2,0 5-26,0-4 6,0 2-13,0-5-4,0-5-9,0 0-61,0-10-66,0-4-119</inkml:trace>
  <inkml:trace contextRef="#ctx0" brushRef="#br0" timeOffset="12050">1323 0 18,'0'0'99,"0"0"-66,0 0-7,0 0-4,0 0 7,0 0-3,0 0 7,15 16-26,-11-8 25,1 2-12,2 2 6,-1-2 1,-1 4 5,1 2 21,2 0-24,-4 6 43,0 2-30,-2 4 13,-2 4-22,0 2 12,0 5-10,-6-1-11,-8 2-11,3-2-11,-3-2-4,3-4-21,3-2-13,-6 0-46,5-8-39,-1-8-132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2:47.0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0 244 25,'0'0'127,"0"0"-44,0 0-42,0 0 16,0 0 7,0 0 1,0-9-23,0 9-15,0 0 8,0 0-19,0 0 20,0 0-18,0 0 16,0 0-27,0 0 10,0 0-17,0 0 1,0 0-1,0 0 1,0 0-2,0 0 1,0 0-6,0 0 0,5 0 5,1 0-4,6 0 5,-3 0 1,1 0-1,4 1 0,-1-1 6,3 0-12,1 0 12,2 0-12,-1 0 8,1 0-2,0 0 0,-2 0-13,-1 0-16,-3 0-4,-1 0-16,-2 0-24,-5 4-35,-1 4-91</inkml:trace>
  <inkml:trace contextRef="#ctx0" brushRef="#br0" timeOffset="705">528 114 61,'0'0'134,"0"0"-68,0 0 5,0 0-2,0 0-11,0 0-18,0 0-21,0-4 23,0 4-23,0 0 24,0 4-7,0 6 3,0 8-25,0 4-5,0 0-3,0 0-5,0 5-2,0-8-5,0 3 4,0-5-24,0-7 16,0-2-20,0-8-16,0 0-37,0 0-38,0 0-102</inkml:trace>
  <inkml:trace contextRef="#ctx0" brushRef="#br0" timeOffset="1006">504 132 77,'0'0'164,"0"0"-85,0 0-4,0 0-1,0 0-35,0 0-22,0 0-15,0-8-4,0 8 4,9 0 21,0 12-17,4 2 15,-2 4-19,0-4 8,-1 4-10,-1-6-12,-3-2 11,-2-2-11,3-3 10,-5-4-11,3-1 6,0 0-38,1-1 31,-2-16-11,3-1-15,0 0-32,2-4 46,-1 4 19,1 0-6,3 4 13,-3 6 7,-3 2 3,-2 6-9,-2-4 15,2 4-7,-2 0-2,0 0 19,2 0 29,1 10 12,-1 2-36,-2 6 2,0 4-32,-2 2 10,0-2-11,0 4 0,0 1 2,0-5-1,0-4-2,0 0-23,0-4 1,0-6-45,0 2-18,0-6-35,0 0-107</inkml:trace>
  <inkml:trace contextRef="#ctx0" brushRef="#br0" timeOffset="1771">850 267 175,'0'0'118,"0"0"-62,0 0 1,0 0 0,0 0-12,0 0 8,0 0-8,0 9 13,0 4-42,0 5 6,0 0-21,0 4 5,4-4-4,-2 0-2,0-4 0,0-6-18,1 2 4,1-10-57,0 0-31,-2 0-142</inkml:trace>
  <inkml:trace contextRef="#ctx0" brushRef="#br0" timeOffset="2418">867 226 113,'0'0'163,"0"0"-75,0 0-29,0 0 16,0 0-33,0 0 2,0 0-16,0 0-2,0 0-9,0 0-10,0-4 13,0 4-19,0 0-2,0 0-12,0 0-19,-2 0-53,0 0-84,-3 0-177</inkml:trace>
  <inkml:trace contextRef="#ctx0" brushRef="#br0" timeOffset="3304">1143 303 23,'0'0'120,"0"0"-58,0 0 0,0 0 7,0 0-10,0 0-7,0 0-18,-19-10 19,13 10-17,2-4 10,0 4-14,0 0-16,1-4 3,-3 4-9,2 0 11,-4-5-20,2 5 22,-3 0-21,0 0 13,-2 0-14,0 0-1,-1 0 0,3 0-6,-1 9 4,1-4-9,-1 4 4,2-1 7,1-2-6,1 2 4,1 2 2,2 2 0,3-6-1,0 6 1,0-4-3,0-2-3,0 6 9,0-6-12,0 2 5,8-4 2,3 2-6,2 2 7,3-8 0,1 4-18,3-4-16,3 0-11,4 0 6,-8-4-94,-3 0-136</inkml:trace>
  <inkml:trace contextRef="#ctx0" brushRef="#br0" timeOffset="15271">1301 194 82,'0'0'54,"0"0"-20,0 0 5,0 0-21,0 0 6,0 0 2,0 0 6,0 0 0,0 0-2,0 0 5,0 0-18,0 0 10,0 0-21,0 0 14,-2 0-20,2 0 1,0 0 1,-2 6-2,2 2 1,0 2-1,0 2 0,0 2 7,0-5-16,0 5 18,0-5-16,0 0 8,0-1-1,0 2 0,0-2 2,0 2-4,0-2 4,0-2-4,0 2 1,0-8 1,0 4-20,0-4 5,0 4-6,0-4 1,0 0 8,0 0-7,0 0 12,0 0-9,0 0 16,0 0-15,0 0 14,0-4-11,0 0 11,0-6 0,0 6-1,0-4 2,0 4 0,0-6-8,2 1 11,6 0-4,-2 0 1,3-4-1,-1-1-13,4 1-16,-1 3-22,2-6-15,-1 6-5</inkml:trace>
  <inkml:trace contextRef="#ctx0" brushRef="#br0" timeOffset="16345">1558 154 46,'0'0'94,"0"0"-26,0 0-33,0 0-2,0 0-25,0 0-2,0 0-4,-22 24-1,17-16 16,1 6-4,2 0 12,0 2-24,2-2 20,0-4-20,0 3 8,0-4-9,0 0 0,2-5 0,2 0 1,-2-3-2,3 3 8,-1-4-14,0 0 16,1 0-9,2 0 1,-1 0 0,1-4 0,-1-5 0,-1-1-1,0-3 2,-1-1-1,-1 2 0,-3-2 23,0 4-18,0-2 20,0-2-6,0 4-1,0-2 2,0 2-20,-5-2 6,0 2-1,3 2-12,-3-2 12,1 6-12,0 0 2,2 0-8,-3 4-34,3 0-61,2-4-49</inkml:trace>
  <inkml:trace contextRef="#ctx0" brushRef="#br0" timeOffset="17252">1839 70 20,'0'0'97,"0"0"-59,0 0 18,0 0-10,0 0-1,0 0-12,0 0 13,0-18 12,-2 18-19,-1-4 11,1 4-25,-3 0 21,1 0-33,-1 0 2,1 0-14,-2 0-2,-1 8 1,0 2-7,0 4 7,3 2-10,0 2 10,1 4-7,3 2 6,0 2-2,0-4-4,0 5 6,0-9 1,3 4 0,3-4 0,-2-4 0,1 0-7,0-2 5,-5-2-32,0-2-1,0 2-54,0-6-42,0 0-89</inkml:trace>
  <inkml:trace contextRef="#ctx0" brushRef="#br0" timeOffset="17779">1708 212 64,'0'0'121,"0"0"-56,0 0-31,0 0 4,0 0-37,0 0-1,0 0 2,21 0 11,-3 0-3,0 0-10,0 0 7,0 0-5,-3 0-4,-1 0 2,1 0 0,-2 0-62,-1 0-66</inkml:trace>
  <inkml:trace contextRef="#ctx0" brushRef="#br0" timeOffset="18273">2066 132 100,'0'0'60,"0"0"-6,0 0-4,0 0 1,0 0 2,0 0-7,0 0 6,-20-4-17,15 4 4,-1 0-29,-3 0 10,0 4-20,0 6 2,2 4-2,1 2 0,1-2 0,5 4 1,0-4-10,0 3 15,0-4-13,0-3 13,9-1-14,0 0 4,2-5 4,0 1 0,0-5-6,1 0 5,-1 0 2,-1 0-11,0-10 7,-1-3 3,-3-1-15,-4 1 15,0-4 1,-2 3 12,0 0 1,0 0-13,-4 2-2,-7-2 9,3 2-16,-4 2-12,3 6-1,1-4-42,0 6-60,4-2-100</inkml:trace>
  <inkml:trace contextRef="#ctx0" brushRef="#br0" timeOffset="19117">2202 110 32,'0'0'117,"0"0"-65,0 0-12,0 0 11,0 0-17,0 0 5,0 0-13,0 0 12,0 0-28,0 0 4,0 10-14,0 2 9,0 2-9,0 0 2,0 4 6,0-6-6,0 2-4,0-4 10,0 2-10,0-3 4,0-8-4,0 3 2,0-4 0,0 0 0,0 0 0,0 0-1,0 0-20,0 0 5,0-10-9,0-2 24,0 2-18,0-4 3,0 2-4,4 2 1,5-2 13,-2 6-4,2-2 9,0 4 2,-3 0-11,1 2 17,2 2-8,-2 0 2,1 0 5,1 0 4,1 0-9,-2 10 12,-1-2-13,-3-2 2,0 2 6,2 2-16,-2-2 3,-2 0-8,0 2-8,3-6-33,-3 2-51</inkml:trace>
  <inkml:trace contextRef="#ctx0" brushRef="#br0" timeOffset="19775">2465 128 149,'0'0'88,"0"0"-18,0 0-16,0 0 8,0 0-29,0 0-11,0 0-8,-21 4-5,15 10 6,1 0-14,1 4 12,2-2-12,2 4 5,0 1 0,0-3-3,4-4-3,5-1 0,3 0 0,-2-8 1,-1 0-8,3-1 10,-4-4-9,1 0 12,1 0-12,0 0 6,-1-13 0,1-1-1,-2 1 1,-3-1 0,-3-4 0,-2 1 20,0 3-20,0-4 16,-5 4-15,-5 2-2,-11 6-25,5 2-29,3 0-108</inkml:trace>
  <inkml:trace contextRef="#ctx0" brushRef="#br0" timeOffset="26171">2300 194 10,'0'0'15,"0"0"12,0 0-14,0 0 12,0 0-5,0 0 7,-2 0-1,2 0-11,0 0-4,0 0-10,0 0 10,0 0-9,0 0 7,0 0-8,0 0 10,0 0-11,0 0 0,0 0-1,0 0-9,0 0 10,0 0-8,0 0 7,0 0-10,0 0 10,0 0-15,0 0 15,0 0 1,0 0-2,0 0 2,0 0 0,0 0-1,0 0 1,0 0-1,0 0 2,0 0-2,0 0 1,0 0 0,0 0 0,0 0 1,0 0-2,0 0 2,0 0-2,0 0 3,2 0-4,7 0-9,-5-4-57</inkml:trace>
  <inkml:trace contextRef="#ctx0" brushRef="#br0" timeOffset="26773">2323 168 25,'0'0'42,"0"0"7,0 0-19,0 0-8,0 0-22,0 0 8,0 0-8,0 8 0,0-6 0,0 2 1,0 0-2,0 4 2,0-2 8,2 2-9,0-2 5,0 6-5,2-3 0,-1 0 0,-1 0 0,0 0 0,0 0 1,-2-4-2,0-1 1,0 5 0,0 0-17,0 0-37,0-4-66</inkml:trace>
  <inkml:trace contextRef="#ctx0" brushRef="#br0" timeOffset="33794">1660 4 28,'0'0'40,"0"0"-15,0 0 2,0 0-10,0 0-4,0 0 3,0 0-6,0 0 12,0 0-16,0 0 12,0 0-16,0 0 35,0 0 4,0-4-5,0 4-9,0 0-8,0 0 7,0 0-13,0 0 5,0 0-17,0 0 15,0 0-15,0 0 12,0 0-4,-2 0-7,-2 4-2,0 8-7,-4-2-11,4 2-29,2 2-22,-1-4-58</inkml:trace>
  <inkml:trace contextRef="#ctx0" brushRef="#br0" timeOffset="39499">212 553 41,'0'0'46,"0"0"3,0 0-7,0 0-8,0 0-9,0 0-12,0 0 16,-29-6-9,25 6 16,2 0-20,2 0 11,-3 0-10,3 0-6,0 0-11,0 0-1,0 0 1,0 0-10,0 0 10,0 0-4,0 0-2,0 0 12,0 0-4,0 0 0,0 0 28,0 0 3,0 0-15,0 0 12,0 0-17,0 0 9,0 0-15,0 0-6,0 0 1,0 0-4,0 0 2,0 0-8,0 0 7,0 0-8,3 0 2,7 2 14,6 2-14,2-4 13,0 4-8,-1-4 2,1 4 0,1-4-1,-4 4 1,-4 0-1,0-2 7,0 6-15,-2 0 5,5 2-35,-4-2-76,0 2-66</inkml:trace>
  <inkml:trace contextRef="#ctx0" brushRef="#br0" timeOffset="40557">688 481 22,'0'0'52,"0"0"-39,0 0 7,0 0-1,0 0 5,0 0 30,0 0 12,0-4 18,0 4-9,0 0 5,0 0-33,0 0 0,0 0-18,0 0 7,0 0-8,0 0-17,0 0 11,0 0-21,-4 0 8,-2 0-2,-5 0-13,1 0 12,-1 0-7,1 4 1,-2 4-6,1 2 6,3 2-9,-2 2 8,3 8-15,3 0 15,2 2-16,2 2 16,0 1-18,0-4 12,0-5 1,9-1-14,2-3-2,2-6-34,3-6 15,-1-2-29,6 0 0,4-2-25,-6-10-32</inkml:trace>
  <inkml:trace contextRef="#ctx0" brushRef="#br0" timeOffset="41203">927 587 91,'0'0'55,"0"0"-10,0 0 4,0 0 18,0 0-23,0 0 6,0 0-18,-11-18 3,5 18 6,2 0-2,-4 0 0,2 0-26,-1 0-3,-1 0-2,0 10-14,-1 0 16,1 2-20,1 2 10,4 0 0,1-1 0,2 0 0,0 0-1,0-3-11,0-2 11,2-2-25,6-6 16,-2 0-12,1 0 16,-1 0-9,4 0-1,-2-5-6,1-4-7,-3 0 16,4-5 0,-6 5 12,1-4-4,-3 3 5,0 2-11,-2 4 11,2 4 1,-2 0 1,0 0 9,0 0-10,2 0 25,3 8-25,-2 10 11,3 0-11,1 0-1,-1 1 1,1-1-1,0-2 0,0-6-29,1-6-19,-1 0-63,-3-4-59</inkml:trace>
  <inkml:trace contextRef="#ctx0" brushRef="#br0" timeOffset="41885">1099 597 64,'0'0'79,"0"0"-30,0 0 7,0 0 12,0 0-22,0 0 2,0 0-18,-2 8-2,0 6-27,0 9 8,-2-1 2,2 0-11,2 0 7,0-8-6,0-4-2,0-2 2,0 0-8,0-6 6,0-2 0,0 0-18,0 0-34,0-2-27,0-18 33,2 2 37,4-6-31,0-2 5,-1-1-26,-1 9 49,0 0 13,0 8 3,2 2 26,-2 8 0,0 0-2,3 0-1,2 0 59,0 4-49,2 10-1,0-1-24,-2 0 2,0 1-12,-5-1 0,1-3 10,-3-1-10,-2 0 11,0-1-12,0-2 14,0-6-14,0 4 6,0-4-5,0 0-1,0 0 0,0 0-10,0 0-20,0-4-25,0-10 41,2 0-5,3 0 18,0 1 2,1 5-1,0 2 0,1 2 0,-3 4-1,4 0 2,-4 0 8,0 0 14,-2 0 10,3 9-23,-1 0 10,-2 5-12,0 4 2,-2-1 0,0-3-10,4 0 8,-4 0-7,0-2-2,2-2-22,-2-6-42,2 0-104</inkml:trace>
  <inkml:trace contextRef="#ctx0" brushRef="#br0" timeOffset="45813">1492 547 162,'0'0'164,"0"0"-84,0 0-26,0 0-10,0 0-8,0 0-28,0 0 14,-17 0 3,9 0 3,0 0-20,0 0 10,-1 6-10,3 2 10,-6 2-11,3 8-7,-2 4 0,2 0-1,2 5 1,1-1-19,4-2 8,2-2-24,0-4 14,0 0-11,0-10-3,6 0 6,5-6-17,3-2 3,-1 0-9,3-6 1,-3-6 11,1-6 40,-3 0-9,-5-4 9,2 4 1,-4 4-1,-2 0 12,0 0-12,-2 1 19,0 5 0,0 2-3,0 2-16,0 4 0,0 0 0,0 0-1,0 0-1,4 0 2,1 4 18,-1 10-17,3 4 13,0-4-12,2 3-4,4 1-3,-2-4-48,-2-4-97</inkml:trace>
  <inkml:trace contextRef="#ctx0" brushRef="#br0" timeOffset="46383">1625 565 85,'0'0'168,"0"0"-88,0 0-65,0 0 28,0 0-18,0 0 11,0 0-9,8 58 12,-8-30 3,0 3-20,0-5-4,0-2-18,0-6 1,0 0-1,0-10 9,0 2-9,0-6 0,0-4 0,0 0 0,0 0-12,0 0-48,0-10-1,0-8-5,0-8 23,0 0-14,7 2 0,3 2 3,5 0 20,-1 9-36</inkml:trace>
  <inkml:trace contextRef="#ctx0" brushRef="#br0" timeOffset="46790">1864 583 150,'0'0'191,"0"0"-96,0 0-1,0 0-14,0 0-25,0 0-26,0 0-4,-12-4-1,7 4-24,-1 0 9,-1 8-2,0 2-14,1 8 7,-1-4 0,3 7 0,2-7-1,2 0 1,0-5-7,0 0 6,0-5-17,0 0 0,0-4-18,4 0 5,2 0-9,1 0-12,0-4 32,0-10 10,-1 1 8,-1-5 2,-1 9-10,0-4 20,-1 9-16,0-2 12,-3 6-7,2 0 1,2 0 0,2 6 10,1 7 11,3 5 10,0 0-24,1 0-6,1 0 5,1-4-12,1-2-15,-3-2-66,-3-6-89</inkml:trace>
  <inkml:trace contextRef="#ctx0" brushRef="#br0" timeOffset="50813">1016 513 36,'0'0'41,"0"0"2,0 0 5,0 0 9,0 0-16,0 0-7,0 0 5,0 0-16,0 0 5,0 0-27,0 0 24,0 0-11,0 0 15,-2 0-12,0 0 11,2 0-5,-2 0-12,0 0 12,2 0-21,-2 0 32,2 0-19,-3 0 14,1 0-15,0 0 14,-1 0-5,1 0-9,-3 0-4,1 0-8,-4 4-4,-1 4-4,-5 20-4,3-6-86,-1-4-147</inkml:trace>
  <inkml:trace contextRef="#ctx0" brushRef="#br0" timeOffset="114017">158 904 15,'0'0'112,"0"0"-54,0 0-5,0 0-8,0 0 11,-4-4-31,4 0 4,0 4-2,0-4 6,0 4-5,0 0-5,-2 0-2,2 0 4,0 0 5,-2 0-13,2 0 8,0 0-25,0 0 26,0 0-17,0 0 11,0 0-19,0 0-1,0 0 0,0 0-5,0 0 2,0 0-3,0 0 5,6 0 0,10 4 1,-1 0-1,6-4 1,1 6 0,10-2-46,-9 0-93,0-4-175</inkml:trace>
  <inkml:trace contextRef="#ctx0" brushRef="#br0" timeOffset="115615">464 816 68,'0'0'35,"0"0"-18,0 0 35,0 0-28,0 0 4,0 0-22,0 0 14,0 0-20,0 0 9,2 0-2,-2 0 0,0 0 16,2 0-14,0 0 20,0 0-16,4 4 16,0 2-12,3-2 6,-1 4-13,6-4-3,1 2-5,1 2-2,5-4 0,-4-4 0,1 0-2,0 0-2,0 0-10,-3 0-41,-1 0-63,-5 0-83</inkml:trace>
  <inkml:trace contextRef="#ctx0" brushRef="#br0" timeOffset="116397">591 860 48,'0'0'91,"0"0"-41,0 0 34,0 0-21,0 0-11,0 0-16,0 0-5,0 0 6,0 0 5,0 10-4,0 2-37,0 6 3,-3 6 4,-3-4-16,2-2-7,-1-4-3,1 0-17,2-1-23,-1-8-7,3 3-54,-2-8-57</inkml:trace>
  <inkml:trace contextRef="#ctx0" brushRef="#br0" timeOffset="116967">758 888 32,'0'0'111,"0"0"-45,0 0-1,0 0-6,0 0-4,0 0-35,0 0-4,-27 0-14,21 4 9,-4 4-11,4 2 1,-3 4 6,3 2-6,-2 2-2,2-4 2,2 4-2,1-4 7,1-2-15,2-6 10,0-2-2,0 0-10,0-4-9,0 0-16,0 0 16,9-4 20,-1-6 0,6-2-6,-3-2 2,3 0 1,-3-4-23,-3 6 12,0-2 8,-6 4 6,0 2 0,0 4 7,-2 4 31,0-4-14,0 4 22,0 0-24,0 0 4,0 0-9,0 0 12,0 4 3,0 10-25,0 2 6,0 2-6,0 0-11,0 0 11,0-4-8,0-1 1,0-4-22,0-4-44,0-1-80,3-4-108</inkml:trace>
  <inkml:trace contextRef="#ctx0" brushRef="#br0" timeOffset="117596">896 798 95,'0'0'103,"0"0"-38,0 0 21,0 0-18,0 0-9,0 0-41,0 0-3,-11 40-14,5-18 0,-2 0 6,0 2-4,1-2-3,-1 0 7,0-4-13,4-3 7,-1-8-1,3 1 0,2-3-1,0-5-12,0 0-8,0 0-5,0 0-20,0-13 33,0-1-7,7 2 18,2 2-3,0 0 5,0 2 0,1 8-1,0 0 1,1 0-4,-3 0 4,0 0 0,-4 4 16,0 2 5,1-2 26,-5 4-16,0-2 8,0 2 5,0 5-3,0-4-3,0 1-29,-5 2-1,-3-2-2,-6 3 0,3 1-6,-3-1 0,1 0-7,3-7 0,0 2-21,3-8-39,3 0-42,2 0-108</inkml:trace>
  <inkml:trace contextRef="#ctx0" brushRef="#br0" timeOffset="118250">1093 842 33,'0'0'142,"0"0"-57,0 0-30,0 0 11,0 0 5,0 0-42,0 0 12,0 0-13,0 0 19,0 0-13,-10 4-11,4 6-13,-5 8 0,1 4-6,2 4-2,1-2-4,-2 6 1,2-8 1,0 2-36,3-7-15,2-8-25,0 0-18,2-9-66,0 0-39</inkml:trace>
  <inkml:trace contextRef="#ctx0" brushRef="#br0" timeOffset="118598">1085 964 41,'0'0'187,"0"0"-83,0 0-35,0 0-23,0 0-25,0 0-21,0 0-6,4 0 6,2 0-13,0 0 12,1 0 1,-1 0 7,2 0-6,0 0 11,1-2-11,0-6 8,-2 0-8,2 2 0,-5-2 5,0 0-5,-4 2 3,0 2 3,0-4-6,0 6-1,0-2 0,-6 4 0,-3 0-1,0 0-9,2 0-1,-2 0 11,1 6-11,-2 12 10,2-2-4,-1 8 5,1-2 0,6 4 1,0-3-1,2-5 0,0-5 0,0 2 1,0-7-2,8-4-7,2 0 1,9-4-87,-4-12-23,-2-2-118</inkml:trace>
  <inkml:trace contextRef="#ctx0" brushRef="#br0" timeOffset="119167">1375 776 178,'0'0'167,"0"0"-95,0 0 10,0 0-1,0 0-35,0 0-40,0 0 5,-33 72-10,23-46 12,0 6-10,-1-2 3,-1-2-6,3 2 1,1-3-2,0-9 1,2 0-11,-1-9-43,1 0-28,0-3-64,0-4-86</inkml:trace>
  <inkml:trace contextRef="#ctx0" brushRef="#br0" timeOffset="119468">1222 976 127,'0'0'114,"0"0"-78,0 0-23,0 0-12,0 0 16,0 0-16,0 0 31,37 0-10,-24 0 12,3 0-21,3 0-3,-2 0-9,1 0 5,-1 0-6,8 0-37,-7-8-103,-5 2-110</inkml:trace>
  <inkml:trace contextRef="#ctx0" brushRef="#br0" timeOffset="119697">1455 870 93,'0'0'160,"0"0"-74,0 0-4,0 0-18,0 0 7,0 0-45,0 0-8,-40 22-18,32-14 7,-2 6-4,3 0 4,1 2 2,4-2 1,0-4 4,2-2-12,0-1-4,0-4-2,0-3 3,6 0-14,5 0 0,1 0 4,1-6 1,3-6 2,-3 2-15,-5 2 22,2 4-6,-4 4 0,-1 0 2,-1 0 4,0 0 1,4 8 0,0 6 7,3-6-7,5 2-1,-1-6-148,-1 0-149</inkml:trace>
  <inkml:trace contextRef="#ctx0" brushRef="#br0" timeOffset="121127">1843 806 18,'0'0'85,"0"0"-52,0 0-4,0 0-9,0 0-7,0 0 10,0 0-6,-35 10 21,30-6-15,-2 0 17,3-2-18,-5 6-8,0 0-1,0 2 3,0-2 3,3 2-8,-1 2 17,5-6-27,2 6 4,0-6-4,0 2-2,0 0-4,0-6 4,6-2-7,3 0-4,-2 0 11,2 0 2,0 0-1,-1-6 0,2-2 0,-6-2-2,1 6 1,-3-4-21,0 6 15,-2-2 6,0 0 1,0 0 6,0 4 2,0 0 15,0 0-22,0 0 15,0 0-16,0 0 12,0 0-2,0 0-1,0 0 12,0 0-19,0 0 21,0 0-16,0 0 23,0 4-12,0 10-5,0 4-5,0 0 4,0 4-1,0 0-11,0 4 6,-9 2-3,-5-6-6,1 5-2,0-5 4,-3-4 1,2-4-2,2-6-12,1-2-15,1-2-19,-1-4-35,3 0-47,0 0-118</inkml:trace>
  <inkml:trace contextRef="#ctx0" brushRef="#br0" timeOffset="122223">1957 802 35,'0'0'108,"0"0"-43,0 0 0,0 0 21,0 0-37,0 0-1,0 0-15,0 0 18,0 14-14,0 0 1,0 4 8,0 0-16,0 8 8,0 0-28,-2 0-3,-3-2-6,0-6-2,1 0-18,0-10 0,1 1 5,1-8 11,0-1-4,0 0 5,0 0-31,2-10-19,0-8 33,0 4-11,0-4-5,0 0 14,0 2 12,8-2 9,3 8-2,3-4-6,1 2 16,1 2-14,2-2 7,0 2-2,4 2-34,-4 4-73,-4 4-71</inkml:trace>
  <inkml:trace contextRef="#ctx0" brushRef="#br0" timeOffset="124483">2157 830 129,'0'0'75,"0"0"-15,0 0 4,0 0-27,0 0-4,0 0-25,0 0 29,-2 0-15,-2 0 17,-1 0-18,1 0 1,-3 0-6,0 4-16,3 4 9,-3-2-3,3 6-12,0-6 12,0 6-12,4-4 7,0-2-2,0-2 1,0 0-7,0-4 6,0 0-23,0 0-8,10 0-21,1 0 36,1-4-18,-2-4-7,-1-2-28,0 2 3,-2 2 17,-5-2 11,0 0 30,-2 6-8,0-2 15,0 4 2,0 0 19,0 0-7,0 0 14,0 14 0,0-4 5,0 6-3,0-6-22,0-2 5,0 2-11,5-2 0,-1-2-54,0-2-61</inkml:trace>
  <inkml:trace contextRef="#ctx0" brushRef="#br0" timeOffset="125279">2338 750 28,'0'0'106,"0"0"-65,0 0 14,0 0-5,0 0-8,0 0-10,0 0 12,0-6 17,0 6-18,0 0-4,0 0-27,-2 0 7,-3 0-19,-1 10 0,-2 2-15,4 2 14,0 4 0,-1 0-2,1 4-3,0 0 9,-2 4-13,2-2 20,0-2-17,2 0 8,-1 0-2,1-4-15,-2 0-59,0-4-49,2-1-55</inkml:trace>
  <inkml:trace contextRef="#ctx0" brushRef="#br0" timeOffset="125729">2267 882 38,'0'0'47,"0"0"-15,0 0-2,0 0-15,0 0-2,0 0-12,0 0-1,98-8 1,-83 4-1,-4 4-22,-4 0-129</inkml:trace>
  <inkml:trace contextRef="#ctx0" brushRef="#br0" timeOffset="126194">2431 768 5,'0'0'118,"0"0"-65,0 0 22,0 0 12,0 0-12,0 0-32,0 0-16,0 8 4,0 6-11,0 2 12,0-2-31,-4 8 25,-3 0-19,0-4 9,3 4-15,-1-4-1,1-4-1,2-4-18,0-2 2,2 0-53,0-6-9,0-2-55,0 0-2</inkml:trace>
  <inkml:trace contextRef="#ctx0" brushRef="#br0" timeOffset="127343">2605 754 45,'0'0'169,"0"0"-80,0 0-7,0 0-15,0 0-20,0 0-12,0 0-18,0-10 14,0 10-23,0 0 24,0 0-22,-4 0 10,-3 0-20,0 0 0,-4 0 0,0 10-7,2-2 7,0 2-19,3 4 19,1 2-29,2-2 26,1 4-11,2 0 14,0-4-13,0 2-13,0-2-16,10-6-22,1-6-6,7-2-15,-3 0 8,-2 0-9</inkml:trace>
  <inkml:trace contextRef="#ctx0" brushRef="#br0" timeOffset="127862">2745 758 3,'0'0'95,"0"0"-77,0 0 8,0 0 21,0 0-9,0 0-2,0 0-3,-33 14 19,29-10-12,-1 4 8,1-2-35,0 2 11,1 0-23,0 2 6,3 0-7,0 2 0,0 2 0,0-6-3,0-2 1,0-6-2,0 0 4,6 0-20,0 0 19,3 0 2,-3-6-1,4-2 1,-4-2-1,1-2 0,-1 2-25,1-2 5,-2 2-20,-1 2 12,1 2-2,-3 2 23,-2 0 5,2 4 1,0 0 1,2 0 13,1 4 33,0 6 9,1 6-3,-1-2-31,1 0 7,1-2-27,2-2 8,0-2-9,0-6-34,-3-2-95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8:14.9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12402 99 65,'0'0'163,"0"0"-62,0 0-66,0 0-4,0 0-25,0 0 3,0 0-18,51-85-27,-40 71-108</inkml:trace>
  <inkml:trace contextRef="#ctx0" brushRef="#br0" timeOffset="4310">11170 1333 87,'0'0'98,"0"0"-71,0 0-5,0 0-4,0 0-17,0 0 8,0 0-9,118-5 0,-103-4-88</inkml:trace>
  <inkml:trace contextRef="#ctx0" brushRef="#br0" timeOffset="6194">12171 1073 133,'0'0'133,"0"0"-106,0 0-20,0 0 0,0 0-7,0 0-2,0 0-60,21-28-65</inkml:trace>
  <inkml:trace contextRef="#ctx0" brushRef="#br0" timeOffset="7577">12564 1095 198,'0'0'76,"0"0"-53,0 0 16,0 0-33,0 0-6,0 0-81,0 0-98</inkml:trace>
  <inkml:trace contextRef="#ctx0" brushRef="#br0" timeOffset="60727.54">241 9212 157,'0'0'51,"0"0"-51,0 0-20,0 0-21</inkml:trace>
  <inkml:trace contextRef="#ctx0" brushRef="#br0" timeOffset="61583.54">70 9294 159,'0'0'164,"0"0"-73,0 0-37,0 0-21,0 0-32,0 0-2,0 0-16,-56 48-88,42-34-99</inkml:trace>
  <inkml:trace contextRef="#ctx0" brushRef="#br0" timeOffset="139899.54">796 9365 9,'0'0'131,"0"0"-20,0 0 9,0 0-12,0 0-14,0 0-55,0 0-10,0 0-28,0 0-2,0 0-15,2 0-59,-2 0-110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8:04.6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415 26 95,'0'0'172,"0"0"-87,0 0-1,0 0-32,-2-16 0,0 16-39,0-2 31,-2 2-3,0 0-2,2-2 3,-2 2-9,2-3 10,-1 3-33,1-1 16,0 1-25,-2 0 3,-4 0-4,2 0 0,-3 0-1,1 0 0,-4 0-5,3 0 12,1 0-15,-2 4 19,1 4-20,1-1 9,-1 2 1,2 3-6,0 0 5,1 4 0,1 0 2,1 4-10,0 2 22,-2 4-27,0 0 24,2 2-17,-1 0 8,-1 0-1,-2 0 0,2 0 1,-3 1-2,1 0 9,-6 0-18,1 1 22,-1-2-18,1-2 13,-3-4-5,3-2-2,0-4 0,-1-2 14,3-4-14,-1-2 13,2 0-6,1 0-5,-3-2 9,6-1-11,-3-2 2,5-1 2,0-2-2,0 0 0,2 2 7,0-2-7,2 0-4,0 0 10,0 0-18,0 0 17,0 0-14,0 0 7,0 0 0,0 0 0,0 0 0,0 0-7,0 0 11,0 0-14,0 0 4,0 0 6,0 0-24,0 0 11,12 0 3,-1 0-2,-1 0 12,2 0-4,-3 0-3,2 0 11,-4-2-13,2 0 16,-1 2-7,-1 0 0,2 0-3,-2 0 2,2 0-2,-3 2-6,4 6 18,-4 1 5,1 0-13,-1 3 28,1 0-27,0 1 13,-3 0-14,3 0 7,-5 1 5,2 0-11,-2 0 1,2 0 3,-2 2-7,0 2 11,0 2-10,-2 0 0,2 0 1,0 2 4,-2 2-3,2-2-4,-2 0 12,0-2-20,0-2 21,0 0-9,0-2 0,0-2 3,0 0-5,0-1 0,0-2-1,0 1 7,0 2-12,0 3 13,0 1-14,-4 6 17,0 0-13,0 4 3,-2 2 0,0 0-1,1 2 2,-1 2-3,-1-2 11,0 1-21,1-6 24,1 0-22,1-5 18,2-4-9,2-3 1,-2 0 0,2-1-1,-3 0 3,3 0-12,-2 4 21,2 2-19,-2 2 16,-1 4-15,1-2 8,2 2-1,-2 0 0,0-2 2,-1 0-5,3-2 10,-2-1-17,0-3 22,2 0-24,-2-4 19,2 0-7,0 0 0,0-2-1,0-1-1,0 2 4,0-1-9,0-2 16,0 2-21,0 0 20,0-2-16,2 0 9,2 0-1,-1-2 0,1 0 1,1-2-8,-1 0 16,1 0-19,1-2 17,1 2-17,2-2 18,2 2-9,2 0 1,3 0-6,-1 0 5,6 0 2,-1 0-2,-1-2 8,2 0-16,-1-2 18,-3-2-16,0 2 7,-4-2 0,-3 0 0,0 0 0,-4 0-1,-1 0-15,-3 0-16,-2 2-62,0 0-14,-2 0-72</inkml:trace>
  <inkml:trace contextRef="#ctx0" brushRef="#br0" timeOffset="5188">535 146 178,'0'0'184,"0"0"-70,0 0-20,0 0-36,0 0-12,0 0-45,0 0 27,0-2-27,0 2 22,0 0-10,0 2-6,0 8 2,0 6 12,-4 4 14,-1 4-22,1 6 20,-3 0-32,3 4 12,-3 2-1,3-4-14,-3 1 2,2-3-1,1-4-22,0-4-57,1-4-9,-1-4-50,2-6-14,0-6-111</inkml:trace>
  <inkml:trace contextRef="#ctx0" brushRef="#br0" timeOffset="5526">488 246 64,'0'0'114,"0"0"-38,0 0-10,0 0 22,0 0-49,0 0-18,0 0-11,94-54 3,-76 52 11,-3 2-12,1 0 22,-3 0-32,-3 0 38,-4 6 2,-1 6 10,-5 0-32,0 2-5,0 4 3,-14 0-17,-1 3 8,-6-2 1,2 4-20,-2-1 7,3-3-3,5 0-7,4-3 6,5-2-6,1-2 7,3-2 5,0-2-19,0-2 20,7-2-24,6 0 1,4 0-28,-2-2 11,7-2-38,-1 0-20,-8 0-84</inkml:trace>
  <inkml:trace contextRef="#ctx0" brushRef="#br0" timeOffset="5984">785 228 264,'0'0'195,"0"0"-116,0 0 45,0 0-51,0 0-42,0 0-29,0 0 6,-7 32 8,-2-5-4,-4 0 13,-3 5-24,3-1 9,-1 1-2,3-2-11,3-4 3,1 0-1,2-8-51,3-2-19,-1-8-5,3-8-50,0 0-47,0 0-124</inkml:trace>
  <inkml:trace contextRef="#ctx0" brushRef="#br0" timeOffset="6269">760 216 100,'0'0'163,"0"0"-116,0 0 8,0 0-4,0 0 41,0 0-46,0 0 8,38 89-5,-32-59-18,2-1-15,-2 2-15,-1-1-1,-3-2-6,2 0-7,-2-4-46,0 0-16,-2-8-44,0-4-71</inkml:trace>
  <inkml:trace contextRef="#ctx0" brushRef="#br0" timeOffset="6554">723 429 83,'0'0'106,"0"0"-34,0 0 0,0 0-29,0 0-10,0 0-32,0 0 15,81 16-16,-65-16 0,5-8-11,-4 0-69,-5-2-65</inkml:trace>
  <inkml:trace contextRef="#ctx0" brushRef="#br0" timeOffset="6788">916 276 142,'0'0'134,"0"0"-103,0 0 52,0 0-13,0 0-3,0 0-28,0 0 3,0 115-32,0-89 4,-4-4-7,-1 0-7,1-6 1,2-4 0,0-4-2,2-6 10,0-2-18,0 0-1,0 0-6,0-4-56,0-14-4,0-2 24,0-6 0,0 0-15,0-5-52,4 6 38,0 0 9,1 6 72,-1 6 27,0 8 2,-1 5-6,1 0 12,3 0 53,0 15 1,-1 7 12,3 0-26,-2 3 25,0-1-47,-1-2-12,1-4-31,-1-4-3,2-6-6,-4-2 5,3-4-9,-3-2 10,2 0-14,6-8-38,-1-10 37,1-7-41,3-15-22,-5 7-73,0 2-93</inkml:trace>
  <inkml:trace contextRef="#ctx0" brushRef="#br0" timeOffset="7208">1115 274 22,'0'0'112,"0"0"38,0 0-11,0 0-60,13 125 12,-13-91-29,0 2-6,0-4-45,0-2-1,0-2-2,0-6-16,0-8-80,0-6-87,0-6-187</inkml:trace>
  <inkml:trace contextRef="#ctx0" brushRef="#br0" timeOffset="7777">1431 393 64,'0'0'76,"0"0"-21,0 0-5,0 0-5,0 0-38,0 0 7,0 0-13,0 0 7,0 0 5,2 0 0,-2 0 11,2 0-18,1 0 16,-1 0-22,2 0 19,-2 2-19,6-2 13,-4 0 6,5 0 8,-1 0 11,2 0-27,1 0 1,2-2-6,-2-2-9,2-2 11,-2 1-16,1 0 6,-1-1 2,-5-1 0,-1 0 1,-2 0-3,-3 2 4,0-3-4,0 2-1,0-2-4,-12 2-3,-1 2 1,-1 0 4,1 1 5,-3 3 24,3 0-23,0 0 17,-1 0-17,1 0 13,1 7-13,4 0 9,-1 5-9,3 2-1,-2 0 1,4 4-1,2 1 13,0 2-3,2 0 18,0-1-21,0-2 2,0-2-8,0-4-2,0-2-4,0-2-2,6-4 7,4-2-9,3-2 0,5 0-71,11 0 2,-5-2-25,-2-6-67</inkml:trace>
  <inkml:trace contextRef="#ctx0" brushRef="#br0" timeOffset="8710">1794 270 59,'0'0'130,"0"0"-55,0 0-26,0 0 19,0 0-33,0 0-12,0 0-7,-62 10-15,50-2 4,4 2 8,3 1-24,1-1 11,4-1 0,0 1-10,0-2 10,0 1-2,0-4 2,0 4-8,7-4 16,-1 4-12,5-3 10,-2 0 2,2 2-8,-2 0 11,0 0 5,-2 2 4,-1 0 2,-3 0-10,-3 2 15,0 2-11,0 0 21,-5 2-24,-11-2 12,1 2-24,-3-4 8,3 0-9,1-4-16,3-4-12,0-4-70,2 0-45,4 0-125</inkml:trace>
  <inkml:trace contextRef="#ctx0" brushRef="#br0" timeOffset="9242">1930 154 101,'0'0'170,"0"0"-66,0 0-11,0 0-1,0 0-47,0 0-38,0 0 16,0 20 6,0 2 18,0 6-34,0 4 18,0 3-15,0 1 10,0 0-19,0 0-7,0-2 5,0-4-5,0-4-6,0-4-66,-2-8 1,-5-6-30,3-6-15,-3-2-118</inkml:trace>
  <inkml:trace contextRef="#ctx0" brushRef="#br0" timeOffset="9520">1810 393 5,'0'0'178,"0"0"-113,0 0-16,0 0 3,0 0 12,0 0-43,0 0-3,64-8-8,-46 1-9,0 3 10,4-1-10,1-1-2,-1-1 7,9 2-14,-5 0-71,-5 1-93</inkml:trace>
  <inkml:trace contextRef="#ctx0" brushRef="#br0" timeOffset="9739">2084 337 178,'0'0'135,"0"0"-40,0 0 21,0 0-50,0 0-18,0 0-19,0 0 15,-13 12-20,3 2-3,4 4-8,-1-3-12,5 3 5,0-1 3,2-3-15,0-2 13,0-4-8,0-2 2,0-2-2,0-4 1,4 0-9,3 0-33,1 0-29,0-6 63,-2-6-20,1-2-1,-1-2-28,-4 2 3,0 2 14,1 2 40,-3 6 3,0 4 8,0 0 14,0 0-25,5 9 70,-1 6 3,3 3 15,-3 0-27,3 0-5,-3-4-31,3 0-15,-2-4-4,1-2 2,-4-2-16,3-4-21,-3-2-62,-2 0-108,0-6-32</inkml:trace>
  <inkml:trace contextRef="#ctx0" brushRef="#br0" timeOffset="10616">2275 152 201,'0'0'109,"0"0"-78,0 0 26,0 0 4,0 0-19,0 108-2,0-72 3,0 3-7,0 3-34,0 2 13,0 0-15,0-2 1,0-4-1,0-6-1,0-4-38,0-7-91,0-12-81</inkml:trace>
  <inkml:trace contextRef="#ctx0" brushRef="#br0" timeOffset="10902">2155 467 23,'0'0'123,"0"0"-96,0 0-11,0 0-14,0 0 31,0 0 1,0 0-22,101-30 1,-84 28-12,1-2-2,-1 2 9,2 0-16,3-4 7,-2 2-51,-4 1-46</inkml:trace>
  <inkml:trace contextRef="#ctx0" brushRef="#br0" timeOffset="11188">2420 385 82,'0'0'159,"0"0"-91,0 0 33,0 0-28,0 0-22,0 0-37,0 0 18,0 22 14,0-10-28,0 0 26,0 2-25,0 0-6,0-2-3,0 0-13,0 0 4,0-4-2,0 2-19,0-4-84,0-2-87</inkml:trace>
  <inkml:trace contextRef="#ctx0" brushRef="#br0" timeOffset="11472">2420 385 243,'23'-143'121,"-21"141"-100,7-2-21,-3 2-8,-2-2-124</inkml:trace>
  <inkml:trace contextRef="#ctx0" brushRef="#br0" timeOffset="11811">2628 331 101,'0'0'150,"0"0"-78,0 0 9,0 0-19,0 0-19,0 0-41,0 0 11,-63 32-12,52-12 10,0 2-5,4 0 15,0 0-19,5 0 13,2-6-15,0 0 0,0-4 0,0-4-5,11-4 4,7-4-99,-2 0-41,-3 0-122</inkml:trace>
  <inkml:trace contextRef="#ctx0" brushRef="#br0" timeOffset="12104">2750 373 221,'0'0'199,"0"0"-111,0 0 36,0 0-49,0 0-40,0 0-29,0 0-6,-27 5 0,18 8 7,4-1-17,1 2 18,2 0-18,2-2 10,0-2-1,0-2-8,0-4 8,6-2 1,6-2-6,-1 0-7,2 0-1,1-4 7,-1-6-3,1 0 10,-6 2-17,3 4 8,1 4 2,-1 0-2,3 0 2,7 12-12,0 4 19,-6 0-192</inkml:trace>
  <inkml:trace contextRef="#ctx0" brushRef="#br0" timeOffset="13342">584 1321 130,'0'0'180,"0"0"-84,0 0 10,0 0-10,0 0-23,0 0-41,0 0 24,0 2-18,0 12 8,-2 6-29,0 6 11,-3 7-8,3 0-19,-2 2 2,0 1 9,-2-4-24,4-4 8,0-2-26,2-8-60,0-4-24,0-6-39,0-6-79</inkml:trace>
  <inkml:trace contextRef="#ctx0" brushRef="#br0" timeOffset="13642">586 1311 165,'0'0'145,"0"0"-97,0 0-25,0 0 29,0 0-9,0 0-33,0 0 18,91-50-21,-77 48 22,-1 2-29,-4 0 10,-2 0-1,-2 0-2,-5 2 29,0 6 4,0-2 30,0 2-49,0 0 15,-5 4-35,-9 0 8,2 2-9,-2 4 0,3 2 0,0 0 0,4 2-8,2-1 3,5-3 4,0-4 2,0-2-11,5-1 19,9-2-11,1-4 2,1-1-16,-1-4-13,3 0-46,5 0-2,-8 0-60,-4-4-267</inkml:trace>
  <inkml:trace contextRef="#ctx0" brushRef="#br0" timeOffset="14086">923 1247 362,'0'0'169,"0"0"-115,0 0 69,0 0 3,0 0-71,0 0-6,0 0-42,-9 26 6,-4 0-12,-1 4 0,-1 6 0,-1 0-1,3-2 0,1 1 2,1-6-4,5-2 4,2-7-11,1-6 3,0-6 5,3-4-23,0-4 24,0 0-52,0-10-26,8-10 39,5-8-12,1-5 18,-4 0-36,3-6 5,-1 3-21,-3 4 71,-1 6 0,0 8 14,-2 6 11,-1 6-10,1 4 9,-2 2-9,3 0 8,3 8 4,-2 10 56,1 4-18,0 2-1,0 0-24,0 1-7,-3-2-6,2 0-13,-4-4-9,-4 3-69,0-5-46,0-5-108</inkml:trace>
  <inkml:trace contextRef="#ctx0" brushRef="#br0" timeOffset="23418">308 449 97,'0'0'95,"0"0"-16,0 0-12,0 0-5,0 0-38,0 0 7,0 0-17,-3 0 3,1 0 5,2 0-3,0 0 24,-2 0-13,2 0 11,-2 0-28,0 0 14,0 0-26,0 0 16,2 0-9,0 0 5,0 0 11,0 0-8,0 0 10,0 0-23,0 0-6,0 0-2,0 0 4,0 0-8,8 0-21,8 0 5,1 0-41,0 0-81,-9 0-340</inkml:trace>
  <inkml:trace contextRef="#ctx0" brushRef="#br0" timeOffset="24777">317 1530 202,'0'0'201,"0"0"-116,0 0 32,0 0-13,0 0-9,0 0-63,0 0 18,0-2-8,0 2-6,0 0-11,0 0-15,0 0 10,0 0-13,0 0-14,0 0 14,0 0-14,0 0-12,5 0 18,10 0-11,5 4-22,9 0-46,15-4-17,-5 0-2,-8 0-170</inkml:trace>
  <inkml:trace contextRef="#ctx0" brushRef="#br0" timeOffset="28553">2325 1175 16,'0'0'113,"0"0"-60,0 0-24,0 0 18,0 0-18,0 0 0,0 0-7,0-2 20,0 2-11,0 0 0,0 0-1,0 0-16,0 0 12,0 0-24,0 0 27,0 0-22,0 0 27,0 0-18,0 0-8,-7 8-8,0 6 0,-4 0 0,-4 8-3,3-2-37,1-6-126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20:32.8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0 386 214</inkml:trace>
  <inkml:trace contextRef="#ctx0" brushRef="#br0" timeOffset="69294">3618 0 46</inkml:trace>
  <inkml:trace contextRef="#ctx0" brushRef="#br0" timeOffset="73378">4972 11 224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20:28.4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0 90,'0'0'193,"0"0"-122,0 0-22,0 0 10,0 0-36,0 0-4,0 0-8,0 0 37,0 0-32,0 0 7,0 0-23,0 0 12,0 0-7,0 0-4,0 0 6,0 0-6,0 0 12,0 0-12,0 0 25,0 0-15,0 0 18,0 0 6,-2 0 4,-2 4 10,-5 7-20,-5 2-19,-1 10-4,-5 6-12,-1 6-9,4 1 15,3 4-18,5-4 12,5 0-1,4-6-22,0-4 14,7-4-18,11-8 24,1-4-41,6-8 22,6-2-15,-4 0-42,-7 0-209</inkml:trace>
  <inkml:trace contextRef="#ctx0" brushRef="#br0" timeOffset="894">276 60 87,'0'0'183,"0"0"-72,0 0-26,0 0-3,0 0-43,0 0-29,0 0-4,0 14 3,-2 3-16,-2 1 18,2 4-11,-3 0 0,3 0 0,-1 0 0,3 0-1,-2-2 1,2 0-73,0-4-10,0-6-110</inkml:trace>
  <inkml:trace contextRef="#ctx0" brushRef="#br0" timeOffset="1351">426 37 199,'0'0'116,"0"0"-73,0 0 5,0 0-15,0 0-10,0 0 20,0 0-13,0 36 14,0-17-21,0 4 4,0 0-18,0 2 11,0-1-13,0-2-7,0-2 0,0-2-12,0-2-24,-2-2-58,0-2-40,-1-4-91</inkml:trace>
  <inkml:trace contextRef="#ctx0" brushRef="#br0" timeOffset="1674">274 95 78,'0'0'185,"0"0"-103,0 0-17,0 0-10,0 0-3,0 0-52,0 0 25,0 0-25,7 14 36,7 4-17,1 4 0,1 0 1,-1 0-20,1-2 0,-3-2-4,1-2-4,-1 0-88,-5-2-49,-3-4-126</inkml:trace>
  <inkml:trace contextRef="#ctx0" brushRef="#br0" timeOffset="2049">611 137 126,'0'0'137,"0"0"-68,0 0 19,0 0 10,0 0-47,0 0-12,0 0-29,-27 0 10,20 4-20,1 8 2,1 4-2,2 2 0,3 0 0,0-2 4,0-4-11,0-4 7,0-4 0,8 0-8,-2-2 6,-1-2-6,1 0 7,1 0 0,-2 0-24,-1 0 24,3 0-9,-5-10 10,0-2 0,-2-2 12,0 0-12,0-2-16,-2-2-34,-9 6 14,2 2-130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20:31.0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32 668 117,'0'0'190,"0"0"-76,0 0-50,0 0 7,0 0-47,0 0-24,0 0 7,0 50-7,0-19 17,-4 5-16,0-2 8,-2 0-7,1-8-2,1-4 0,2-8-11,2-6-12,0-4 2,0-4 21,0 0-18,0 0 17,-2-12-27,2-6 28,-2-8-64,2-6-21,0-4 59,0 1-10,0 6-50,2 4 86,9 5 41,-1 7-3,2 4-19,-3 3 7,-3 4-9,-2 2-1,2 0-15,0 0 12,-1 10 49,-1 2-31,0 5-29,3 1 12,-2 1-7,1 3-3,-1-2-4,1 1 0,3-5-7,-2-5-4,2 0-1,0-5-24,0-2-29,2-4 31,-2 0 9,2 0 6,-2-4 18,0-8 2,-1-4-1,-2-2 26,-4-1 7,0-1-33,-2 2-7,0 5 7,0-1 0,-4 5 58,-6 5-32,1 4 45,-1 0-71,-2 0-51,3 2 19,5 10 32,2 5 0,2 2-9,0 6 9,0-1 0,2-2 1,6 0-1,1-4 0,3-2-9,1-2-33,5-6 6,-3-2-94,-3-4-54</inkml:trace>
  <inkml:trace contextRef="#ctx0" brushRef="#br0" timeOffset="751">321 750 93,'0'0'204,"0"0"-93,0 0-43,0 0 17,0 0-36,0 0-14,0 0 16,0 0-21,-4 0 1,-1 0-30,1 3-2,-1 2-5,0 8-4,3-2-15,2 6 4,0-1 5,0-1-10,0-2 1,4-3-31,6-6 30,-3-2-7,1-2 24,1 0-15,-2-2 12,0-8 11,-1-4 0,-1 0 1,-3 2-1,-2 4-5,2 2 6,-2 3 1,0 3 1,0 0 28,0 4-28,0 17 8,0 5 4,0 4-13,0 4 12,0-2-13,0-2 6,0-2 4,0-4-16,0-6 6,2-4 0,-2-6-49,0-4-57,0-2-117</inkml:trace>
  <inkml:trace contextRef="#ctx0" brushRef="#br0" timeOffset="1238">279 953 133,'0'0'75,"0"0"-23,0 0 26,0 0 13,0 0-60,0 0 5,0 0-30,86-26 22,-66 14-27,1-2-1,6-4-8,-8 4-99,-3 2-82</inkml:trace>
  <inkml:trace contextRef="#ctx0" brushRef="#br0" timeOffset="1441">462 797 199,'0'0'228,"0"0"-131,0 0-21,0 0-12,0 0-44,0 0-7,0 0-13,0 60 12,0-40-10,0-2-4,0-4 10,4-2-9,0-6 1,1-2 0,-1-4 0,2 0-20,4 0 7,-1-2-21,-1-10 34,-1-6-4,0-2-5,-2 0 9,-3 0-1,-2 3-59,0 7-34,0 5-23,0 2-138</inkml:trace>
  <inkml:trace contextRef="#ctx0" brushRef="#br0" timeOffset="1799">462 797 214,'160'10'203,"-160"-10"-139,0 0 35,0 0-34,0 8-16,0 7-32,0 6 6,0 1-22,0-2-1,0 0 0,0-4-38,-2 2-22,2-4-52,-2-6-113</inkml:trace>
  <inkml:trace contextRef="#ctx0" brushRef="#br0" timeOffset="2026">666 839 78,'0'0'88,"0"0"-32,0 0 37,0 0-50,0 0 5,0 0-20,0 0 11,0 0-1,78 16-12,-67-16 3,0-8-15,1-2-7,-4-1-5,-3 2-3,-3-1 1,-2-3-7,0 4-19,0 0-32,-4 4 26,-7 1-17,-1 4 20,1 0 29,3 0 9,3 0-9,1 9 7,-1 8-7,5 1 0,0 1 0,0 0 1,0 1 25,0-4-13,7-2 15,2-4-26,-1-4 14,4-2-15,-1-4 10,4 0-10,1 0-1,-1-4-15,3-10-32,-5-4 16,-1 0-54,-3 0 9,-5 4-32,-2 0-18,-2 6 126,0 5 43,0 3 38,0 0-45,0 0 10,0 13-20,2 3 45,4 0-29,-4 0 13,-2-2-18,2-2-1,-2-4-20,0-2 0,0-2 22,0-4-21,0 0 6,0 0-23,0 0 0,0-8-7,0-8-32,0 0-15,0-2-16,0 2-30,4 2 31,5 4 11,11 2-28,-5 4 61</inkml:trace>
  <inkml:trace contextRef="#ctx0" brushRef="#br0" timeOffset="2658">1019 859 45,'0'0'121,"0"0"-73,0 0-1,0 0 17,0 0-25,0 0 7,0 0-27,44-10-2,-30-2-17,-1-3 16,0 0-16,-2-2 5,-4 2-5,-3 1-22,-4 2-8,0 6-15,-6 3 45,-8 3 13,1 0 45,2 6-34,-1 10-4,6 7-14,4-1 3,2 4-1,0-2-2,0-2 26,4-2-32,8-4 6,1-4-6,2-4-29,12-4-9,-5-2-37,-1-2-196</inkml:trace>
  <inkml:trace contextRef="#ctx0" brushRef="#br0" timeOffset="3033">1330 871 189,'0'0'185,"0"0"-84,0 0-51,0 0-12,0 0-9,0 0-19,0 0 7,-47-20-16,32 20-1,-1 0-6,5 0 6,-1 10-12,6 2 2,2 4 3,1 2-5,3 0 11,0 0-8,0-2 7,9-2 4,3-2 4,-1-4-5,3-4 4,-1-2-4,2-2-1,5 0 0,0-12-13,0-6 11,-2-4-9,0-4 9,-7 0-24,-4-4 12,-5 0-48,-2-1-6,0 3-3,-2 2 4,-7 4 67,0 6 13,4 3 29,1 4-20,-1 3 11,5 4-4,0 2 20,-2 0-26,2 0-3,-2 0 3,0 0-6,2 8-17,0 8 2,0 6-9,0 4 15,0 2-5,0 2-1,0 1 5,0-3-7,2-2 0,5-6-1,-1-6 4,4-2-10,-2-4 10,3-4-12,1-2 10,3-2-2,1 0-5,1-2-16,1-10-12,-5-2 12,-1-4 9,-8-8-79,-4 3-74</inkml:trace>
  <inkml:trace contextRef="#ctx0" brushRef="#br0" timeOffset="3606">1497 822 111,'0'0'52,"0"0"-4,0 0-11,0 0 25,0 0-20,0 0-9,14 107-12,1-97-13,3-4-8,9-4-33,-3-2-58,-1 0-107</inkml:trace>
  <inkml:trace contextRef="#ctx0" brushRef="#br0" timeOffset="3936">1792 650 130,'0'0'166,"0"0"-75,0 0 10,0 0 1,0 0-27,0 0-13,0 0-30,-12 31-32,12-2 13,0 5-5,0 4-9,0 1 7,0-5-7,0-2 1,0-8-29,0-4-25,2-8-19,1-6-7,-1-6-31,-2 0 19,0-12-81</inkml:trace>
  <inkml:trace contextRef="#ctx0" brushRef="#br0" timeOffset="4158">1802 668 39,'0'0'111,"0"0"-34,0 0 14,0 0-24,0 0-26,0 0-12,0 0 5,94-18-1,-88 30 6,2 7 13,-6 0-40,-2 5 14,0 2-16,0 0 7,0 1-15,0-4-2,0-2 1,4-6 0,1-2-2,-1-7 7,5-4-13,0-2-2,2 0 9,5 0-32,-1-10 15,3-6 17,0-2-11,-4-2 10,-4 2-23,-5-1 23,-5 1-35,0 7 28,0 2 2,0 5 6,-2 4 11,-5 0 34,1 0-16,-2 14-17,6 4-11,0 4 8,2 1-18,0 1 15,0-4-13,0-2 5,6-4 1,4-6-38,5-6-43,-1-2-62,-3 0-149</inkml:trace>
  <inkml:trace contextRef="#ctx0" brushRef="#br0" timeOffset="4671">2150 638 314,'0'0'128,"0"0"-40,0 0 9,0 0-2,0 0-70,0 0-12,0 0-13,-9 30-8,5-8 8,2 6-2,-1 3-8,3 2 16,0 2-13,0 1 14,0-4-8,0-2 1,0-2-1,5-6 1,-3-4-27,0-4-34,-2-6-40,0-6-20,0-2-113</inkml:trace>
  <inkml:trace contextRef="#ctx0" brushRef="#br0" timeOffset="4955">2119 775 48,'0'0'92,"0"0"-33,0 0-4,0 0 24,0 0-47,0 0 9,0 0-18,98-8 10,-89 8-23,-5 0-4,1 0-5,-5 0 0,0 0-1,0 0 10,0 0-3,2 4-6,-2 10 7,0 0-1,0 2-7,0-2 0,0-2 0,0-4-1,0-2-11,0-4 12,0-2-6,0 0-1,0 0-2,0-2-17,0-10-16,4-6 2,0 0-42,4 0-35,-2 1 68,3 6 49,3 3-2,1 1 8,-3 5-6,4 2 13,-3 0-1,1 0-5,-3 0-6,-3 0 0,1 0 12,-1 0 0,-1-1-13,0-6 12,-1-1-11,-2 1 3,-2-4-4,0 4 0,0-2 1,0 3 0,-4 2 6,-5 2-6,0 2 37,0 0 7,0 4 5,0 10-42,4 7 2,1 2 6,2 1-5,2 2 25,0-3-24,0-3 11,0-6-22,6-4 9,4-4-9,-1-4-2,8-2-50,-3-4-14,-1-8-119</inkml:trace>
  <inkml:trace contextRef="#ctx0" brushRef="#br0" timeOffset="5608">2467 674 176,'0'0'192,"0"0"-108,0 0-11,0 0-18,0 0-42,0 0-6,0 0-1,-23 40-12,21-23 14,2 1-16,0-3 7,0 3 1,0-3 0,0 0 0,4-2-1,1-1 2,-1-2-3,-2-2 8,0-1-12,-2 2-18,0 1-41,0-2-30,-8-4-83</inkml:trace>
  <inkml:trace contextRef="#ctx0" brushRef="#br0" timeOffset="6015">2671 670 153,'0'0'214,"0"0"-157,0 0 31,0 0-56,0 0-8,0 0-23,0 0 11,-73 47-11,59-28 16,3 6-17,3 0 1,3 1-1,3 1 1,2-4-11,0-2 11,0-5-2,7-4-5,6-6-3,9-6-27,-4 0-42,-2 0-79</inkml:trace>
  <inkml:trace contextRef="#ctx0" brushRef="#br0" timeOffset="6293">2718 740 157,'0'0'176,"0"0"-95,0 0 9,0 0-5,0 0-45,0 0-30,0 0-1,-22 49-18,20-30 21,2 3-21,0-1 10,0-5-1,0-2 0,2-4-1,6-4 0,2-4-14,-1-2 6,2 0-30,0-2-8,0-8 12,0-2 0,-2-1-1,0 4-1,-2 0-43,-1 6-45,-1 3 31,0 0 73,-1 0 21,-2 2 23,0 6 0,3 0-23,6 0 0,-2 0-7,0-4-51</inkml:trace>
  <inkml:trace contextRef="#ctx0" brushRef="#br0" timeOffset="6697">2945 754 160,'0'0'181,"0"0"-93,0 0 7,0 0-42,0 0 15,0 0-56,0 0 25,-53 8-28,44 2-8,2 3-1,3-1 1,2-1-2,2 3 2,0-1-12,0-4 11,0 2-2,0-5-12,0-5 2,6 2-11,1-3-1,2 0 5,0-3 9,0-8 8,-3-7 4,4-3-4,-4-2 8,-1-5-7,-1-2 1,-2-1 0,-2 3 1,0 2-1,0 4 0,0 8 10,0 6-4,0 6 3,0 2 11,0 0-4,0 14-8,0 10-8,0 4 10,0 5 3,2-4-13,5 1 0,2-3-35,0-4 12,7-2-74,-1-7-62,1-6-47</inkml:trace>
  <inkml:trace contextRef="#ctx0" brushRef="#br0" timeOffset="7147">3108 750 320,'0'0'184,"0"0"-121,0 0 12,0 0-49,0 0 7,0 0-33,0 0 15,0 97-15,0-85-1,0-4 1,3-4-1,1-2 1,3-2-17,1 0-9,2 0-28,1-8 35,2-4-17,-2-11-14,-2 8-17,-3-3-261</inkml:trace>
  <inkml:trace contextRef="#ctx0" brushRef="#br0" timeOffset="7412">3294 586 395,'0'0'104,"0"0"-81,0 0 75,0 0-21,0 0-34,46 102-10,-38-62-17,0 4 7,-6 5-23,-2-1 0,0 16-35,-14-14-34,-3-6-328</inkml:trace>
  <inkml:trace contextRef="#ctx0" brushRef="#br0" timeOffset="53110">4867 13 46,'0'0'158,"0"0"-70,0 0-9,0 0 3,0 0-5,0 0-33,0 0-5,0 0 15,0 0-10,0 0 8,0 0-34,0 0 25,0 0-23,0 0 12,0 0-16,0 0-6,0 0-2,0 0-7,0 0-2,0 0-25,2 0-59,4-6-112,-2-1-133</inkml:trace>
  <inkml:trace contextRef="#ctx0" brushRef="#br0" timeOffset="68328">3507 221 49,'0'0'127,"0"0"-50,0 0-44,0 0 14,0 0-13,0 0-26,3-2 5,-3 2-11,0 0 11,0 0-5,0 0 15,0 0-21,0 0 9,0 0-11,4 0 0,2 0-1,3 0 3,0 4-1,-2 2 9,2 2-11,2 2 2,-2 2 7,0 2 1,-1 6 18,-1 2 6,3 6-27,-4 0 7,0 5-4,1-5-18,-3 2 16,4-6-15,-4 0-2,3-4 10,-1-2-9,4-4-1,-4-4 10,3-2-9,-3-2 3,2-2-2,-2-2 8,-2-2-29,1 0 9,-1 0-18,0 0 14,-1 0-4,-3 0 12,0 0 16,0 0 0,0 0 3,0 0-1,0-2-4,-7 0 2,-2 0 0,1 2 1,-2 0 20,4 0-6,-3 6-15,3 6 0,-2 4 6,4 4-12,0 4 12,-1 0-9,3 5 4,0-2-1,0 1 10,2-1-3,0-4 0,0-1-6,0-4 9,0 3-10,4-1 14,0 0-13,-1 0 21,-1-2-8,-2 2 19,0-4-16,0 0-16,0 0 2,0-4 4,0 0-7,0 0 9,-5-2-4,-1 0-4,-1-2 6,0-2-5,3 0-1,1-4-1,1-2-20,0 0-8,0 0-84,0-2-108</inkml:trace>
  <inkml:trace contextRef="#ctx0" brushRef="#br0" timeOffset="69854">3922 339 29,'0'0'104,"0"0"-77,0 0 25,0 0 20,0 0-21,0 0-8,0 0 0,0-2 19,0 2-27,0 0 16,0 0-38,0 0 20,0 0-16,0 0 1,-3 0-18,-5 2-22,-4 5 21,3 0-15,1 1 15,0 0-19,0 1 19,1 0-22,3 1 17,0 1-13,0-4-7,4 2 13,0-4-8,0 2 20,0-1-6,0-2-2,8 1 11,-2 2-4,3-1 2,1-1-1,-2 2 1,3-1 0,-2 2-1,2 0 3,0 0-8,-2 2 15,0 0-11,-4 0 3,-3 2-2,-2 0 2,0 2-1,0 2 15,-7-2-13,-7 0 18,4-2-13,-3-2 22,1-4-29,3 0 12,1-4-11,0-2-2,2 0-24,1 0-65,3-4-113</inkml:trace>
  <inkml:trace contextRef="#ctx0" brushRef="#br0" timeOffset="70589">4080 411 87,'0'0'141,"0"0"-77,0 0-10,0 0 11,0 0-17,0 0-18,0 0-1,-23 0-3,14 4-23,3 7 1,-4 0 5,4 6-18,2 1 14,1 2-11,3 2 10,0-2-5,0-2 1,0-4-9,3-4 8,7-4-7,2-2 0,1-4-4,-1 0 6,1 0-34,1-2 40,-4-10-6,1-2 6,-1-2-1,-6 0-9,-2-2 4,-2 2-9,0 0 15,-4 2-8,-10 2 1,1 2-4,-1-1-34,3 6-26,5 3-145</inkml:trace>
  <inkml:trace contextRef="#ctx0" brushRef="#br0" timeOffset="71099">4080 411 46,'104'-51'88,"-104"51"-72,0 0-3,0 0 12,0 0 25,2 11-4,1 4-20,-1 0 23,1 6-28,-3 1 12,0 0-33,0-2 12,0-2-11,0-2 0,0-4 1,0-4-1,0-2 3,0-2 3,0-4-3,0 0-2,0 0-4,0 0-2,0-10-9,0-8-11,0-2 3,4 0-2,0 0-11,0 4 21,3 2-2,3 6 14,-2 3 1,1 5 0,0 0 0,2 0 14,2 3 14,-1 8 12,1 2 6,-2 3-34,0-2 2,-2 0-14,2 2-11,-2-4-79,-4-4-76</inkml:trace>
  <inkml:trace contextRef="#ctx0" brushRef="#br0" timeOffset="71888">4570 253 121,'0'0'192,"0"0"-118,0 0 4,0 0 1,0 0-5,0 0-51,0 0-13,0 0 0,0 24-10,2-6 3,0 2 6,2 2-12,-1 1 13,-3-1-9,0 2 0,0-2-1,0 0 0,0-3 0,0-1 0,0-3 7,0-3-10,0-2 10,-3-2-14,1-4 11,2 0-5,0-2 1,0 0-1,0-2 0,0 2-9,0-2 9,0 0-29,0 0 17,0 0-27,0 0 9,0 0-18,0 0-1,0 0-25,0 0-6,0 0 3,0 0-10,0 0-7</inkml:trace>
  <inkml:trace contextRef="#ctx0" brushRef="#br0" timeOffset="72428">4547 301 159,'0'0'121,"0"0"-60,0 0-12,0 0 4,0 0-37,0 0-16,0 0 0,0-2 1,0 2-2,0-2 9,5 0-17,2-2 18,0 2-5,-1-2-3,0 0 4,-1 2 1,0 2-5,-3 0-2,0 0 2,-2 0-2,3 0 9,-3 0-8,0 0 7,0 0-6,0 0 0,0 0 0,0-2 7,0 2-7,0 0 1,0 0 5,0 0-14,0 0 17,0 0-20,0 0 10,0 0-1,0 0-9,0 0-4,0 2 14,0 4 0,0 0-7,-3 2 15,3 0-16,0 0 13,0 2-6,0 0 1,0 2 0,0 1 0,0 1 0,0 1-1,0 2 7,0 1-7,0 0 2,0 2-2,0 0 1,0-2 0,0 2 0,0-4 0,3-2-1,-1-2 2,2-2-2,-2-4 2,0-2-8,3-2 7,-3-2 0,2 0-40,-1 0-1,-1 0 14,3 0 13,-1-10 13,0-4 2,1-4 13,1-4-14,2-2 28,0-4-28,-1-4 9,1 2-9,0-1 0,0 2 1,1 0 0,1 3-2,-2 4 3,1 0-5,0 4 9,0 2-12,-2 2 7,-1 4-1,-2 2 0,-1 4-1,-3 2-9,0 2-53,0 0-66,0 0-68</inkml:trace>
  <inkml:trace contextRef="#ctx0" brushRef="#br0" timeOffset="73314">4795 424 93,'0'0'77,"0"0"-52,0 0-19,0 0 44,0 0-24,0 0 15,0 0-4,40 13 38,-31-13-20,0 0-15,1 0-4,2-5-28,1-5 7,1-4-15,-1-1 6,-4 0 1,-2-2-14,-5 2 6,-2-3-19,0 3-5,-2 1-15,-10 2-4,-3 6-3,1 4 37,1 2 2,3 0 1,-2 14 4,3 6 3,5 6 0,2 6 0,2 1 7,0-1 3,0-2 15,0-4-17,4-4 24,5-8-20,-1-2 8,2-6-19,1-4 14,3-2 6,-1 0 4,2-4-5,1-14-20,2-4 0,-3-6 8,1-4-15,-5-4 7,-2-3 0,-3 1-13,-4-2 3,-2 4 8,0 6 0,0 6 2,0 4 7,0 8 31,0 4-6,-4 4 18,2 2-21,2 0-9,-2 2-4,2 0-16,0 0 6,-3 0-5,1 2-2,-2 12 7,0 6-15,1 8 9,-1 6-2,1 0 2,3 2-1,0-4 0,0-3-25,0-7 2,0-4-30,12-4-11,5-6-52,-3-6-70</inkml:trace>
  <inkml:trace contextRef="#ctx0" brushRef="#br0" timeOffset="74043">5178 349 310,'0'0'94,"0"0"-36,0 0 46,0 0-9,0 0-34,0 0-20,0 0 39,-2 0-51,-7 12-21,2 5-2,-2 2-12,3 6 2,1 0 4,3 0-1,2-3-7,0-4 7,0-4-20,0-4 21,7-4-34,-1-6 5,3 0-36,2 0 11,1-4 24,-2-12 21,-1-2-1,1-4-9,-8-2 18,-2-1-7,0 2 8,0 2-6,-2 6 5,-10 5 2,3 3-1,3 6 0,4 1-7,2 0-18,0 0-125,0 5-50</inkml:trace>
  <inkml:trace contextRef="#ctx0" brushRef="#br0" timeOffset="74463">5376 346 52,'0'0'280,"0"0"-134,0 0-67,0 0 39,0 0-51,0 0-20,0 0-15,-6-9 17,-3 9-13,2 0-28,-2 2-8,0 6 11,1 6-22,0 4 12,4 3-7,2 3 6,2-1 0,0-1 0,0-4-1,0-1 0,8-3-20,4-6-2,1-2-46,1-4-11,6-2-52,-4 0 3,-1-6-31</inkml:trace>
  <inkml:trace contextRef="#ctx0" brushRef="#br0" timeOffset="74770">5434 422 155,'0'0'212,"0"0"-137,0 0-41,0 0-5,0 0 1,0 0-29,0 0 10,9 0-9,-2 0 18,2 0 12,-3 0-19,1 0 1,-1-3-12,-2-5 9,0-2-11,-4 1 0,0-4-9,0 2 1,0 3-5,-8 1-4,-2 3 17,3 4 0,-1 0 22,2 0-21,2 16-2,2 5-2,0 3 3,2-1 0,0 2-1,0-3 1,0-4 0,2-4-1,7-4-15,6-4-26,-2-6-81,1 0-109</inkml:trace>
  <inkml:trace contextRef="#ctx0" brushRef="#br0" timeOffset="75184">5434 422 224,'131'-69'200,"-131"69"-130,0 0 20,0 0-36,0 0-43,0 0-11,0 8-11,0 9 10,0-2-5,0 3 5,0 3 2,5-3 3,0 1-4,-1 4 29,-4-1-19,0 2 2,0 10-12,-11-8-86</inkml:trace>
  <inkml:trace contextRef="#ctx0" brushRef="#br0" timeOffset="80763">5642 307 23,'0'0'130,"0"0"-36,0 0-32,0 0 13,0 0-33,0 0-2,0 0-10,0-6 12,0 6-1,0 0-18,-2 0-6,-1 0-16,-2 0 16,1 0-11,-3 0-12,-1 0 1,-4 2-3,-1 8-5,2 2 12,-1 0-16,6 0-17,0 3 6,1-4-13,1 1-8,4 1-26,0 1-14,0-4-35,0-2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8:19.4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0 102 113,'0'0'130,"0"0"-44,0 0 1,0 0 1,0 0-25,2 104-40,-2-83-5,0-6-18,0-1 15,0-3-15,0-5 0,0-2 1,0-3-2,0-1 1,0 0-35,0 0-60,0-15-61,0-3 45,6-17 25,2 1 1</inkml:trace>
  <inkml:trace contextRef="#ctx0" brushRef="#br0" timeOffset="181">0 102 41,'41'12'67,"-37"-12"-29,1 0-16,1 2 31,1 10 26,0 4-11,0-2 17,-1 2-36,-2-3-1,1-4-35,-1 0-7,-2-8-6,1 2 0,2-3 0,-1 0 0,2 0-3,3-11 10,3-5-14,1-2 3,1-4-50,-1 0-9,0 0-6,3 4 20,-3 8 34,1 4 14,-6 6 2,1 0 12,-4 10 55,2 10 27,-5 4-4,2 0-22,-2 0-17,0-2-36,3-1-11,-3-3 3,2-3-16,4-1-37,-2-3-66,-2-7-100</inkml:trace>
  <inkml:trace contextRef="#ctx0" brushRef="#br0" timeOffset="632">576 48 199,'0'0'225,"0"0"-147,0 0-26,0 0-3,0 0 18,0 0-20,0 0-5,0 82-25,0-56 8,0-2-24,0-2-1,0-4 0,0 0-39,0-4-23,0-3-49,0-5-62,0-4-151</inkml:trace>
  <inkml:trace contextRef="#ctx0" brushRef="#br0" timeOffset="901">517 6 149,'0'0'89,"0"0"-47,0 0 11,0 0 2,0 0-10,0 0-13,0 0-6,121 12 0,-99-4 20,0 2-33,-2 4 24,-4 2-19,-3 4 25,-4 0-14,-5 4 24,-4 0-21,0-2-23,0 2 4,-4-1-12,-11-1 2,-5-3 3,-1-1-12,2-4-13,-2-3 6,4-7-16,3-2-21,3-2-22,3-10-80,2-6-84</inkml:trace>
  <inkml:trace contextRef="#ctx0" brushRef="#br0" timeOffset="1351">805 110 22,'0'0'98,"0"0"-20,0 0 8,0 0-11,0 0-30,0 0 7,0 0 6,0 48-11,0-32 5,0 4-17,0-2 13,-3 2-28,3-2 3,0-1-22,0-3 6,0 0-7,0-4 0,0-4-1,0 0-12,0-2-23,-2-4-72,0 0-70</inkml:trace>
  <inkml:trace contextRef="#ctx0" brushRef="#br0" timeOffset="1975">779 0 149,'127'84'199,"-127"-84"-136,0 0-18,0 0-2,0 6-25,0 8 13,0 2-15,0 4 25,0 2-27,0 0 25,0 0-32,0 0 12,0-1-10,0-3-8,0-4 7,0-3-6,-3-3-4,1-3 1,2-3 1,0-2-25,0 0 15,0-4-69,0-10 5,0-6 37,0-4-5,0-5-11,7 1-12,3 0 26,1 4 17,3 4 22,1 6 8,-1 4 21,1 4 16,1 4-25,-5 2 6,1 0 1,-3 2 27,-1 10-4,-3 4 44,-1 0-36,1 2-2,-3-2-23,-2 2 5,0-2-15,0 2-22,0-3 0,0-1-1,0-3-1,0 2-49,0-4-21,0 0-98,-2-5-106</inkml:trace>
  <inkml:trace contextRef="#ctx0" brushRef="#br0" timeOffset="2531">1199 114 162,'0'0'173,"0"0"-107,0 0 21,0 0-22,0 0 8,0 0-41,0 0 34,-44-14-58,32 14-8,4 14 0,-1 6-6,5 2 5,2 4-7,2 1 7,0-4 2,0-3-9,0-3 18,6-5-12,0-6 2,3-2 0,3-4 0,-1 0 1,3 0-7,-2-9-1,1-6-3,1-3-37,-3 0 7,1-1-29,-6 3 23,-1 4 24,-1 4 18,-2 6 3,0 2 2,0 0 15,1 2-10,1 13 59,3 0-26,-2 3 17,1 0-30,1-1-10,-1-5-11,2-2-5,-2-2 0,-2-5-35,1-3-90,-3 0-156</inkml:trace>
  <inkml:trace contextRef="#ctx0" brushRef="#br0" timeOffset="3395">1404 80 133,'0'0'203,"0"0"-123,0 0-24,0 0 26,0 0-33,0 0-36,0 0-11,0 16 24,0 4 8,0 4 14,0 2-26,0 2 14,0-2-28,0 0 11,0-3-18,0-5-1,0-5 0,3-2-6,-3-8 5,2 0-25,-2-3 19,2 0-50,0 0-32,2-17 14,1-1-18,2-18-10,-3 6-43,3 1-47</inkml:trace>
  <inkml:trace contextRef="#ctx0" brushRef="#br0" timeOffset="3656">1404 80 101,'90'58'107,"-86"-42"-5,2 4 5,-1 0 10,-1 0-51,1-2 5,-2-4-49,-1-4 5,0-2-25,-2-3 5,2-3-7,-2-2 0,2 0-23,2-4-51,1-11-2,1-14-34,2 0 9,-2 4-156</inkml:trace>
  <inkml:trace contextRef="#ctx0" brushRef="#br0" timeOffset="3836">1618 118 77,'0'0'56,"0"0"48,0 0 10,0 0 18,0 0-33,0 0-11,29 123-41,-29-105-29,0 0-18,3-4-13,-3-5-41,0 0-71,0-7-132</inkml:trace>
  <inkml:trace contextRef="#ctx0" brushRef="#br0" timeOffset="4100">1764 154 232,'0'0'211,"0"0"-150,0 0-1,0 0 30,0 0-17,0 0-47,0 0 6,0 84-31,0-62 23,2-1-23,-2-2-1,0-2 0,2-2-48,-2-4-26,0-4-66,0-4-54</inkml:trace>
  <inkml:trace contextRef="#ctx0" brushRef="#br0" timeOffset="4904">2011 124 61,'0'0'174,"0"0"-38,0 0-78,0 0 1,0 0-38,0 0-13,0 0-2,-87 68-5,75-41 15,1-1-7,5 2 17,4-5-25,2-2 5,0-6-3,0 0 3,0-5 5,10-2-11,6-4 0,2-4-4,2 0-6,13 0-3,-6-8-46,-5-4-133</inkml:trace>
  <inkml:trace contextRef="#ctx0" brushRef="#br0" timeOffset="5406">2182 156 163,'0'0'155,"0"0"-59,0 0 1,0 0-15,0 0-56,0 0 0,0 0-25,-34 18 14,26-1-13,-2 2-1,4 3 14,-1 2-14,5-3 21,0-2-21,2-1-2,0-5 1,0-5-1,0-2-11,4-4 3,7-2-31,5 0-6,-1-6 7,3-10-90,1-14-42,-6 3 8</inkml:trace>
  <inkml:trace contextRef="#ctx0" brushRef="#br0" timeOffset="5632">2182 156 155,'54'49'122,"-50"-49"-83,2 11 36,4 7-6,-1 4 1,1 0-50,4 0-9,1-1-11,-4-7-86,-3-4-162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8:23.8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1124 0 178,'0'0'129,"0"0"-118,0 0-11,0 0 0,0 0-59,0 0-100</inkml:trace>
  <inkml:trace contextRef="#ctx0" brushRef="#br0" timeOffset="40695">0 451 51,'0'0'0,"0"0"-30</inkml:trace>
  <inkml:trace contextRef="#ctx0" brushRef="#br0" timeOffset="41640">204 557 98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6:16.3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80,'0'0'145,"0"0"-63,0 0 4,0 0 20,0 0-52,0 0-1,0 0-27,0-2 13,0 2-33,0 14-5,0 8 13,0 8 3,0 7 11,0 3-27,0 0 22,0 2-21,0-4 11,0-2-13,0-8-10,0-4-19,0-6-30,0-6-29,0-4-66,0-6-156</inkml:trace>
  <inkml:trace contextRef="#ctx0" brushRef="#br0" timeOffset="354">45 75 29,'0'0'118,"0"0"-82,0 0-2,0 0 6,0 0-5,0 0 2,0 0-11,125-63 22,-115 63-25,3 0 17,-1 14 25,-3 6 12,-3 0-11,-4 4-24,-2 1-16,0-1-12,-2-1-1,-11-1-3,-3-1-13,1-5 4,-1-4-2,1-6-27,1-2 19,3-4-12,3 0-2,0 0 23,6 0-29,0 0 17,2 0-2,0 0 5,0 0-11,7 0 20,8 0-7,4 2 7,0 6 0,1 2 1,1 2-2,0 0 8,-2 0-15,-4 0 3,1 4-23,-5-6-97,-5 0-95</inkml:trace>
  <inkml:trace contextRef="#ctx0" brushRef="#br0" timeOffset="962">477 50 97,'0'0'146,"0"0"-51,0 0-4,0 0 40,0 0-26,0 0-31,0 0 17,0-11-22,0 11 6,0 0-54,-3 1 21,-1 16-41,-3 6 8,-1 9-8,-1 7-1,-3 1 0,1 0 7,3-4-11,0-4 11,2-6-14,1-6-4,3-6 10,2-8-21,0-2 3,0-4-6,0 0-1,0-6-8,0-14-15,0-8 17,2-6-12,3-4 17,-1 2-31,0-2 29,4 6 6,-4 2 22,1 6 1,1 3 0,-4 9 6,2 5-6,-1 0 1,-1 7 2,3 0-6,2 0-10,1 4 12,1 14 1,5 7 7,-4 4 42,2 3-22,-3 3 7,0-5-33,-1 0 11,0-6-12,-4 0 0,2-6-13,-1-2-13,-3-4-5,2-2-24,-4-2-54,0-6-132</inkml:trace>
  <inkml:trace contextRef="#ctx0" brushRef="#br0" timeOffset="1578">403 277 38,'0'0'102,"0"0"-34,0 0-28,0 0 1,0 0 6,0 0-25,0 0-6,131-2-15,-108 2-1,-1 0 0,-5 0-22,-5-2-220</inkml:trace>
  <inkml:trace contextRef="#ctx0" brushRef="#br0" timeOffset="2268">727 14 36,'0'0'26,"0"0"0,0 0 12,0 0-12,0 0-10,0 0 18,0 0 5,0 52 22,0-32-22,0 6 10,0 3-10,0 3 4,4 2-16,0 2-2,0-2 7,3-2-24,-3-6 14,2-4-22,-2-8 17,-2-4-17,0-4 5,0-6-3,0 0 5,-2 0 1,3 0 46,-3-16-7,0-8-45,0-4-4,0-6-18,0-2-25,0 2-12,-3 2 31,1 6 7,0 2 19,2 6-2,0 0 2,0 4-9,0 3 20,0 3-26,0 2 26,0 5-22,0 1 11,7 0-8,-1 0 8,6 4 0,-1 7 14,-1 3-13,4 4 27,-3 3 1,1-2 13,-1 6-16,-3-3 13,2-2-23,-1-2-8,-1-2-8,-1-4 6,-3-2-12,3-4 14,-2-4-16,-1-2 1,0 0-20,3 0-32,0-16 53,2-6-1,0-4-1,-1-2-15,2 2-17,-2 2 21,-1 6 10,-1 5-2,0 8 6,-2 2 4,-2 3-7,2 0 8,1 8 17,-1 13 49,0 4 50,-1 6-82,2-1-5,-3 2-29,-2-4 10,2 0-1,0 6-18,-2-6-37,0-8-104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8:59.0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81 3 38,'0'0'160,"0"0"-61,0 0-12,0-4 2,0 4-37,0 0-11,0 0-8,0 0-16,0 0 12,0 0-17,0 0 19,0 0-22,0 0 31,0 0-21,0 0 17,0 0-8,0 0-11,0 0 3,0 0-20,0 0 5,0 0 8,0 0-21,0 0 17,-8 0-15,0 0 6,-3 8 0,-1 2 0,1 2-2,3 6-7,-2 2 18,4 4-22,1 0 16,3 1-10,2-2 1,0-3 6,0-2-7,7 0-6,9-3 13,1-4 0,3 0-13,5-5 12,2-2 0,8-4-80,-8 0-72,-5 0-198</inkml:trace>
  <inkml:trace contextRef="#ctx0" brushRef="#br0" timeOffset="2658">289 37 120,'0'0'222,"0"0"-131,0 0-3,0 0-32,0 0-33,0 0-16,0 0-6,0 40 13,-2-18-14,0 2 16,0 0-10,0 1 14,0-2-20,2 1 10,0-3-10,0-3 0,0-4-1,0-2-9,0-6-34,0-2-109,0-2-80</inkml:trace>
  <inkml:trace contextRef="#ctx0" brushRef="#br0" timeOffset="2966">256 99 185,'0'0'141,"0"0"-90,0 0 6,0 0-6,0 0-36,0 0-14,0 0 6,58-62-6,-44 54 5,-1 2 1,1 2 2,-3 0-9,-3 4 19,1 0-19,-4 0 15,0 0 12,-1 6-8,-4 4 46,0 2-36,0 4 1,-2 0-28,-12 0 8,-1 2-9,-1 0-1,1-2 0,1-1 0,3-6-6,7 0-11,-1-4 16,5 1-16,0 1 17,0 0-18,0 0 17,11 1 1,1-1 0,1 0-1,0-3 2,3 0-2,-3-4-21,1 0-10,3 0-31,-3 0-8,-3 0-102</inkml:trace>
  <inkml:trace contextRef="#ctx0" brushRef="#br0" timeOffset="3492">451 173 179,'0'0'111,"0"0"-83,0 0 42,0 0-12,0 0-21,0 0-6,0 0-10,4 0 0,2 0-20,1 0 23,5 0-23,-2-1 21,3-4-12,1-1 1,-1-1-11,-1-2 0,-1-1 0,0 0 1,-7 0-2,1 2-10,-5 0 10,0 0-18,0 2 17,-5 0-25,-6 4 2,-2 0-4,-1 2 22,4 0 6,-4 0 2,3 8-2,0 6 11,5 2-11,-2 6 2,6 1 7,2-2-8,0 1 0,0-4 0,0-2-5,12-3 4,3-5-11,1-2 11,8-6-76,-4 0-68,-2 0-131</inkml:trace>
  <inkml:trace contextRef="#ctx0" brushRef="#br0" timeOffset="4015">690 89 172,'0'0'107,"0"0"-25,0 0-14,0 0 4,0 0-30,0 0-6,0 0 10,-23-8-20,13 8 13,-1 0-29,3 0 17,-2 0-25,2 0 19,-1 0-21,2 0 0,2 12 0,5 2-3,0 2 2,0 1-14,0-6 14,0 1-12,10-6 12,1 1-2,-3-4-4,4-3 3,-1 0-32,3 0 5,-4 0 10,-1-7 20,1-6-22,-4 3 21,-4-2-24,-2 2 25,0 2-17,0 2 18,0 4 0,0 2 3,0 0-2,0 0 11,0 10 11,0 6-16,0 2 26,0 4-17,0 2 32,0-2-21,0 0-1,0 0-13,0-1-13,0-1 6,0-2-5,0-2-2,0-2-58,-2-2 0,-2-4-42,-4-2-43,4-2-150</inkml:trace>
  <inkml:trace contextRef="#ctx0" brushRef="#br0" timeOffset="4580">540 292 116,'0'0'86,"0"0"-30,0 0 15,0 0-15,0 0-11,0 0-29,0 0 16,106-18-18,-87 10 4,-2 0-17,3-2-2,3-7-24,-8 3-80,-4 2-136</inkml:trace>
  <inkml:trace contextRef="#ctx0" brushRef="#br0" timeOffset="4805">789 107 166,'0'0'198,"0"0"-133,0 0-6,0 0 14,0 0-47,0 0 19,0 0-19,0 44 2,0-30-27,0 0 4,0-3-5,0-2 0,0 0 0,0-5 0,0 0-1,0-4 2,3 0-10,3 0 8,3 0-5,-1 0-3,2-11 9,-2 0 0,1-6 0,3 3-1,-4-4-4,-1 2-31,3 0-66,-4 4-37,-2 4-84</inkml:trace>
  <inkml:trace contextRef="#ctx0" brushRef="#br0" timeOffset="5217">962 99 153,'0'0'149,"0"0"-84,0 0-11,0 0 4,0 0-33,0 0 12,0 0-1,-10 106-5,10-84-14,0-1-16,0-3 2,0-4 7,0-2-20,0-5 5,0-2-25,0-5-78,0 0-70,0-5-130</inkml:trace>
  <inkml:trace contextRef="#ctx0" brushRef="#br0" timeOffset="5637">960 49 100,'77'130'176,"-77"-130"-123,2 0-24,-2 0 39,2 0-42,2 0-5,1 0-20,-1 0 46,2 0-28,4 0 4,-1 0-23,-1-7 1,0-4 7,0-1-7,-3 3-2,-3-4-5,-2 1 6,0 0-29,0 2 15,0 4-29,-5 2 14,-5 4-6,0 0 18,1 0 16,1 2 1,-2 14-7,6 2 14,0 6-4,1 0-3,3 3 19,0-4-18,0 0 17,5-5-7,3-2-11,4-6 0,-1-2 0,3-4 0,3-4-30,-1 0-72,-3-2-80</inkml:trace>
  <inkml:trace contextRef="#ctx0" brushRef="#br0" timeOffset="6058">1164 155 75,'0'0'134,"0"0"-18,0 0 2,0 0-43,0 0-6,0 0-43,0 0-13,10 76-3,-10-72-8,0 1 18,0-5-17,0 0 10,0 0-13,0 0-30,0-9-44,-2-6 9,0-3-23,2-3-59,0 2 39,0 2 24,13 1 34,3 4 22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9:06.5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123 251 46,'0'0'156,"0"0"-49,0 0-13,0 0 7,0 0-36,0 0-21,0 0 14,0 0-22,-24-13 16,15 13-20,-3 0 17,-1 0-49,2 0 6,-3 0-6,2 8 0,2 6 0,1 3-9,3 2 8,4 2-6,2 1-1,0-4 1,0-2 5,2-2-11,6-4 12,4-4-5,1-2 6,0-4-1,1 0-46,1-4 46,-1-10-3,1-4-5,-3-2-4,-1 0 7,-3-5-15,-2 2 21,-2-1-2,-4-2 1,0-1 1,0 3-4,0 4 3,0 2 2,0 6-1,-2 4 7,0 4-4,2 2-3,-3 2 0,0 0 0,1 0 0,2 0 7,-2 12-7,2 6 21,-2 2-20,2 4 11,0 3-11,0-4 9,0 0-10,0-1 0,2-7-1,5 0-6,2-5-1,0-4 16,2-2-18,2-2 10,3-2 0,2 0-49,-3 0 20,3-12 9,-5-2 6,-1 0 5,-4-2-30,-5-1 22,-3 3-32,0 2 34,0 5-2,-3-2 16,-3 7 1,0 2 9,-2 0 50,2 0-48,1 16 6,1 5-16,2 3 24,2 2-2,0 0 14,0-4-27,0-1-1,4-2-9,9-5-1,7-4-7,-3-4-78,-2-4-70</inkml:trace>
  <inkml:trace contextRef="#ctx0" brushRef="#br0" timeOffset="1019">551 166 41,'0'0'145,"0"0"-45,0 0 9,0 0 13,0 0-50,0 0 22,0 0-27,-6-6 11,6 6-44,-3 0 2,3 18-29,-3 6 3,3 7 2,0 1-4,0 2-8,0-2 6,0-3-12,0 0 16,0-5-18,0-6 8,0-4-13,0-6-22,0-6-11,0-2 8,0 0-56,0-6 9,0-12-19,0-6 41,3-5-31,0 0-47,-3-1 18,2-1 70,-2 5 53,2 2 53,2 6 19,3 4-10,1 2 0,4 0-17,3 2 14,1 0-17,2 2-4,0 2 2,-1 2-17,-3 2 3,-1 2-26,-3 0 17,-4 0-15,-2 0 9,-4 12 4,0 4 40,0 4-16,0 0-19,0 4-3,-2-2-16,-2 0 13,0-1-12,4-3-4,0-4 9,0-4-16,0-2 11,0-4-2,0-2 0,2-2-6,6 0-3,3 0-20,5 0 29,1-4-4,4-6-5,1-3-1,-2 2 9,2-4-18,-6 4 9,-5-2-15,-6 1-14,-5 1 38,0 2-3,0 1-4,-3 3 16,-5 0-1,-1 5-7,0 0 26,0 0-13,0 0-12,0 10-1,2 7 9,5 2-16,0 6 14,2 0 3,0 0-10,0-3 18,0-2-18,4-2 0,5-6 0,5-2-4,-1-4 3,14-6-50,-3 0-91,1 0-164</inkml:trace>
  <inkml:trace contextRef="#ctx0" brushRef="#br0" timeOffset="2049">1063 110 192,'0'0'118,"0"0"-2,0 0-20,0 0 7,0 0-54,0 0-27,0 0-15,-15 22-1,13 2-12,0 6 16,2 3-16,0 3 15,0 1 1,0 2-10,0-1 9,0-2-9,0-2 2,2-6-4,2-4-7,0-4-1,-4-8-68,0-6-66,0-4-172</inkml:trace>
  <inkml:trace contextRef="#ctx0" brushRef="#br0" timeOffset="2356">965 351 90,'0'0'102,"0"0"-33,0 0 21,0 0-41,0 0-15,0 0-21,0 0-7,105-34-4,-89 26-1,-3-2-2,-4-2-76,-2 2-59,-5 2-73</inkml:trace>
  <inkml:trace contextRef="#ctx0" brushRef="#br0" timeOffset="2536">965 351 59,'145'-99'133,"-145"113"-35,2 4 2,3 0 4,-1 3-37,0-3-15,2-2-27,-4-2 12,-2-4-28,0-2 11,0-4-18,0 0 9,0-4-1,0 0-9,0 0-1,0-8-35,0-8-21,0-4-16,0-2-16,0 1 7,0 3 43,0 3 37,6 0-11,5 4 10,5 2 4,1 1-2,8 2 0,-7 2-17,0 2-169</inkml:trace>
  <inkml:trace contextRef="#ctx0" brushRef="#br0" timeOffset="2881">1226 295 103,'0'0'151,"0"0"-82,0 0-27,0 0 10,0 0-7,0 0 4,0 0 3,7 0-31,-1 0 7,3-4-28,-2-7 12,2 0-11,-5 1 0,1-3-1,-5 1 0,0 0-13,0 2-23,0 2-10,0 2-10,-7 4 33,-1 2 14,-2 0 3,1 5 12,1 9-3,1 4-2,5 4 6,-1 1 7,3 0 8,0-1 14,0-4-19,0-4 17,0-4-33,3-2 9,6-4-4,1-4-12,9 0-27,-4 0-38,-1-10-84</inkml:trace>
  <inkml:trace contextRef="#ctx0" brushRef="#br0" timeOffset="3289">1397 180 159,'0'0'182,"0"0"-90,0 0 13,0 0-1,0 0-33,0 0-28,0 0-34,-37-4 17,26 6-25,-1 8 1,1 3 5,5 1-14,2-1 7,0 1-1,4 0 0,0-1-15,0-2 13,0-3-1,8 0-5,-2-2 6,3 1 2,-3-1 2,2-1-1,-4-1 0,1 3 7,-3-3-13,-2 0 13,0-1-3,0 4-3,0 1 7,0-2-8,-11 0-26,-5-2-56,5 0-70,-1-4-144</inkml:trace>
  <inkml:trace contextRef="#ctx0" brushRef="#br0" timeOffset="3814">1587 156 110,'0'0'160,"0"0"-59,0 0-4,0 0-14,0 0-21,0 0-5,0 0-11,-36-2-30,25 2 0,1 10-8,-2 4-1,1 4-6,-1 2-1,4 4 0,1-2 0,3 3 3,2-3 6,2-3-18,0-2 15,0-3-13,0-2 1,4-6 6,5-2-9,1-2-5,11-2-63,-3 0-2,-3-5-111</inkml:trace>
  <inkml:trace contextRef="#ctx0" brushRef="#br0" timeOffset="4235">1707 176 71,'0'0'105,"0"0"-2,0 0-7,0 0 12,0 0-54,0 0-24,0 0-29,-65 25 0,59-7-1,4 1 7,2 2-6,0-2 1,0-1 23,0-4-24,0-4 7,0-2-2,2-1-12,4-5 3,3-2 3,1 0 8,-2 0-8,1 0 0,1-10-19,-4-4 7,3 0-41,-3-2-15,-2-1-17,2 3 13,-4 2 4,-2 5 68,0 4 17,0 3-2,2 0 4,0 0-8,3 8 79,-1 9-24,2-2 16,0 3-24,0 0-26,1-1-21,1-5-10,-1-2-2,2-6-37,-2-2-63,-3-2-114</inkml:trace>
  <inkml:trace contextRef="#ctx0" brushRef="#br0" timeOffset="4705">1904 210 367,'0'0'138,"0"0"-100,0 0 61,0 0-41,0 0-31,0 0-25,0 0 4,-19-14-6,9 14 7,-2 0-17,1 0 10,2 2-2,0 8 2,2 1-6,3 3 1,2 4 3,2 0 1,0 4-3,0-3-3,0 2 8,4-3-8,3-4 7,2-4-9,-2-5 9,1 0 0,1-5 0,-1 0-13,0 0 6,-1-8-7,1-8 12,-2-4-22,-2-4 18,-2-4-20,-2-4 23,0-4-19,0-3 21,0-1-22,0 2-3,-6 2 26,0 8 0,2 8 33,2 10-16,2 4 25,0 4-40,0 2 11,0 0-13,0 0-7,0 18 7,0 4 0,0 6-1,0 2 5,4 0-14,4 2 9,-6-2-19,2 8-71,-4-10-46,2-4-130</inkml:trace>
  <inkml:trace contextRef="#ctx0" brushRef="#br0" timeOffset="5321">2046 206 13,'0'0'219,"0"0"-99,0 0-52,0 0 20,0 0-3,0 0-14,0 0-47,-36-8-9,30 16-7,-1 8-16,0 2 18,2 2-19,3-2 10,2 0-1,0-4 0,0-1-10,0-5 9,2-4-14,8-2 14,-1-2-11,1 0 11,2 0-27,-1-14 5,0-3-49,-2 2 6,-2-2-34,-5 5 37,0 5 63,0 3 8,1 4 24,1 0-22,0 0 52,6 11 2,1 4-9,-1 3-19,4 0-19,1-4-17,6-2-6,-5-5-13,-5-4-232</inkml:trace>
  <inkml:trace contextRef="#ctx0" brushRef="#br0" timeOffset="6036">2195 20 95,'0'0'145,"0"0"-62,0 0 17,0 0-5,0 0-52,0 0 12,0 0-20,2 0 6,3 2-40,4 14 14,0 4 48,4 6 15,1 4-17,-4 2-32,-1 2 20,-1 1-42,-8 1-7,0 0-27,-23 14-27,-8-9-113,-5-6-217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20:01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43 20,'0'0'42,"0"0"12,0 0-11,0 0 13,0 0-14,0 0 4,0-3-8,0 3-12,0 0 28,0 0-25,0 0 0,0 0-16,0 0 22,0 0-24,0 0 15,0 0-16,0 0 5,0 0-2,0 0-2,0 0 11,0 0-15,0 0 28,0 0-29,0 0 18,0 0-23,0 0 10,0 4-11,0 10 0,0 4 6,0 7-5,2-2-2,0 6 9,-2-1-17,0-2-16,0 2-11,0 0-53,0-8-77,0-4-163</inkml:trace>
  <inkml:trace contextRef="#ctx0" brushRef="#br0" timeOffset="3214">31 22 52,'0'0'98,"0"0"-52,0 0 11,0 0-21,0 0-9,0 0-18,0 0 11,0-4-14,0 4 17,0 0-22,0 0 14,0 0-15,2 0 0,3 0 0,0 0 0,1 0-1,1 0 8,4 0 6,0 0-12,2 6 25,3 0-11,0 2 8,2 2-3,-3 0-3,1 2 11,-3 1-18,-1-1 29,-6-1-39,-2 2 18,-4 1-17,0 2 14,0 2-8,-10 0 2,-9 2-2,-3 2-7,-3-4 1,4 0 9,-2 0-16,5-4 14,3-2-16,4-2 7,-1-2 0,4-2-18,1-2-20,0-4-36,2 0-47,1 0-118</inkml:trace>
  <inkml:trace contextRef="#ctx0" brushRef="#br0" timeOffset="4468">254 24 150,'0'0'155,"0"0"-70,0 0-10,0 0 20,0 0-37,0 0-9,0 0 6,2-4-5,-2 4 8,0 0-35,0 0 7,0 0-30,0 10 19,0 15-19,0 3 12,3 5-12,-1 4-1,0-1 0,0-2-15,3-6-3,-3-2-21,2-4 1,-2-4-68,1-4-7,-3-6-77</inkml:trace>
  <inkml:trace contextRef="#ctx0" brushRef="#br0" timeOffset="4888">417 34 123,'0'0'122,"0"0"-80,0 0 16,0 0-2,0 0-30,0 0 33,0 0-33,0 54 22,0-27-26,0-1 8,0 0-20,0 0-9,0-4-1,0-2 3,0-6-10,0-4-15,0-2 22,0-4-20,0-4 20,0 0-18,0 0 0,0 0-24,0-12-19,0-4 21,0-4 5,0-4 19,0-4-49,0-5 28,0 6 1,0 0 25,0 8 11,0 5 1,0 10 15,0 4-16,0 0 24,0 0 28,9 14 30,1 1-17,2 4-6,-1-3-28,-2 0-8,0-5-22,0 0 8,-5-5-13,1-2 14,-3-4-20,0 0 2,3 0 7,-3-3-50,5-12 50,-1-7-16,1-2-12,-1-2-26,2 0-25,-2 5 61,1 7 6,-3 6 10,2 8 6,0 0 14,0 0 28,1 16 39,-1 4-5,2 2-36,-4 3-5,-2-2-30,0 0 13,0 1-21,-2-4 15,0 0-15,0-4 0,0-4-15,0-2-50,0-2-23,0-6-130</inkml:trace>
  <inkml:trace contextRef="#ctx0" brushRef="#br0" timeOffset="5639">711 29 77,'0'0'171,"0"0"-78,0 0-21,0 0 9,0 0-48,0 0-11,0 0-21,-5 26 21,3-5-22,2 8 14,-2 3-12,2 0 11,0 2-6,0-4 0,0-2-8,0-6 7,0-4-12,0-6 12,0-4-14,0-6 1,0-2 1,0 0-8,0-6-35,0-10 29,0-8-19,0-6 20,0-4-39,0 0-7,0 0-8,0 5 53,0 10 8,0 5 12,0 5 16,0 8-15,0 1 5,0 0 3,0 6 17,6 10 40,1 2 15,3 2-31,-2-2-8,-1 0-16,-1-2-19,-1-6-7,0-2 8,-1-4-17,-2-4 18,3 0-18,-1 0-8,2 0-12,2-16 14,0-4 15,3-4 0,1-4-15,-1 2-9,-3 3-11,2 5 35,-1 10 0,-3 7-7,3 1 14,-2 1 3,2 21 97,-3 5-20,3 3-40,-4 0-31,2 2 7,-1-4-23,5 0 0,1-8-116,-6-6-97</inkml:trace>
  <inkml:trace contextRef="#ctx0" brushRef="#br0" timeOffset="7508">1136 149 65,'0'0'163,"0"0"-89,0 0-9,0 0-28,0 0-20,0 0-11,0 0-6,-39 2 0,25 2 8,3 2-5,2-2-1,0 2-4,2 0 11,3 0-9,-3 2 0,5-2 0,-2 2-1,2-2-9,2 0 10,0-2-19,0 0 18,0 0-11,2-2 12,7 0-13,1 0 7,2 2 5,-1-2-7,0 4 6,-2 0 2,-2 2-7,-5 2 4,-2 2 2,0 4 1,0 0 0,-25 4-10,3-2-61,-2-4-99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20:13.5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108 0 95,'0'0'148,"0"0"-89,0 0-9,0 0 32,0 0-37,0 0 1,2 0-23,-2 0 21,0 0-11,0 0 10,0 0 2,0 0 0,0 0 7,0 0-44,0 8-8,-8 8 6,-4 6-7,-3 10 2,-1 6-2,1 8-6,1 6 6,1 9 1,4 1-10,2 2 3,7-6-21,0-6 22,0-6-7,16-10 5,4-7 4,2-7 3,7-7-5,0-6-20,11-9-61,-9 0-53,-9 0-86</inkml:trace>
  <inkml:trace contextRef="#ctx0" brushRef="#br0" timeOffset="780">358 42 82,'0'0'172,"0"0"-80,0 0-34,0 0 32,0 0-47,0 0-16,0 0-18,-3 24-3,1-2 1,0 4-6,2 6 11,0 4-11,0 0 1,0 3-1,0-3-2,0-2-35,0-4-39,0-8-65,0-8-163</inkml:trace>
  <inkml:trace contextRef="#ctx0" brushRef="#br0" timeOffset="1133">337 34 55,'0'0'98,"0"0"-69,0 0 6,0 0 14,0 0-18,0 0 7,0 0-12,54-4 23,-40 4-16,-1 6 9,0 8-9,1 2 3,-1 6 2,1 2-17,-4 4 18,-3 0-17,-1 2 13,0 2-33,-6-1 8,0 1-10,0-2 0,-3-1-1,-11-2-8,-3-3-2,1-4-22,-2-6 5,3-6-41,-6-8-36,6 0-87</inkml:trace>
  <inkml:trace contextRef="#ctx0" brushRef="#br0" timeOffset="1674">596 48 103,'0'0'151,"0"0"-67,0 0 18,0 0-31,0 0-2,0 0-39,0 0 12,0 4-36,0 14 4,0 6-9,0 8 9,0 6 6,0 0-16,0 3 0,0-4 8,0-1-19,0-1-18,0-5-22,0-4-8,0-6-10,0-6-61,0-6-132</inkml:trace>
  <inkml:trace contextRef="#ctx0" brushRef="#br0" timeOffset="2020">567 74 162,'0'0'160,"0"0"-89,0 0 19,0 0-25,0 0-24,0 0-15,0 0-26,0-10 20,0 10-19,2 0-1,3 0-5,5 0 4,4 10 2,1 6-1,4 2 10,-2 6 3,-1 2 10,2 2-10,-3 0 19,-2 2-30,1-2 22,-5-2-11,1-1 1,-4-5-14,-4 0 0,-2-2 4,0-2-3,-4 2-1,-14-2 0,-5-2 0,-4 0-39,-1-4-20,1-2-22,-2-4 9,7-2-48,7-2-119</inkml:trace>
  <inkml:trace contextRef="#ctx0" brushRef="#br0" timeOffset="2573">844 122 111,'0'0'147,"0"0"-56,0 0 10,0 0-26,0 0-11,0 0-43,0 0 21,0 2-24,0 18-7,0 8-11,0 7 0,0 2 0,0 6 2,0-1-4,0-2 1,0-2 1,0-4-44,0-6-8,0-2-54,0-10-39,0-6-129</inkml:trace>
  <inkml:trace contextRef="#ctx0" brushRef="#br0" timeOffset="2897">841 168 150,'0'0'97,"0"0"-55,0 0 2,0 0 10,0 0-41,0 0 4,0 0-4,92-50 9,-79 50-2,1 0 2,-1 10 9,-5 6-12,-4 0 29,-1 2-15,-3 2 3,0 0-29,0 1 5,-9-3-11,-2 1-1,-3-1 0,1 0-19,3 1 7,0-5-15,6-2 24,1-2 3,3-2-1,0-2-21,0 2 2,9-2 0,5 0-22,9 0-33,-4-4-66,-3 0-84</inkml:trace>
  <inkml:trace contextRef="#ctx0" brushRef="#br0" timeOffset="4286">1015 34 100,'0'0'164,"0"0"-57,0 0-9,0 0-7,0 0-23,0 0-26,0 0-24,-11-10-15,11 20 10,15 16 29,3 10 17,5 6 21,-4 4-57,4 2-10,-5 0-13,-5 3-33,-13 11-43,0-10-171,0-10-310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21:15.0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 59,'13'-10'166,"-13"8"-63,0 0 3,0 2-22,0-2 8,0 2-37,0 0 7,0 0-17,0 0 0,0 0 4,-2 0-9,2 0 18,0 0-27,0 0 28,0 0-32,0 0 17,0 0-24,0 0 3,0 0-21,0 0-2,0 0 0,0 0-18,0 0-48,0 0-111,0 0-104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20:59.9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40 734 111,'0'0'72,"0"0"-44,0 0-4,0 0-24,0 0 13,0 0-12,0 0 12,27-5 7,-21 2 12,0-1-6,2-2-4,1-2 5,3 0-20,3-3 9,5 0-16,2-3 2,7-2-1,6-3-1,8-3 0,6-4 1,9-4-1,4-2 0,8-4 0,-1 0 7,0-2-8,-5 2 2,-2 2-2,-6 2-3,-6 2 4,-8 6 6,-7 3-5,-6 5 3,-2 5-3,-4-2 11,0 3-11,0 1 12,0-2-11,-1 4-1,-3-2 0,0 3-1,-8 2 0,-2 2 0,-7 0 0,-2 2-18,0 0 5,0 0-29,-2 0 19,-10 0-87,2 0-7</inkml:trace>
  <inkml:trace contextRef="#ctx0" brushRef="#br0" timeOffset="1059">163 535 95,'0'0'70,"0"0"-5,0 0 28,0 0 4,0 0-41,0 0 16,0 0-38,0 0 16,0 0-12,0 2 3,0 4-15,0 4-20,-9 4 3,0 4-2,0 0-11,-2 4 14,-2 1-17,-1-1 14,3 0-7,-5 0 0,3-2-1,-1-2 0,4 0 2,-1-4-2,1-4 7,4-2-22,1-2 21,3-2-13,2-2 4,0-2 4,0 0-15,0 0-11,0 0 3,0 0-32,9 0 31,9 0 21,7-2-6,4-2 18,2 0-9,2 0 0,3 2 0,-5 2-1,0 0-7,0 0-26,-6 0-93,-10 0-67</inkml:trace>
  <inkml:trace contextRef="#ctx0" brushRef="#br0" timeOffset="3605">1419 32 8,'0'0'39,"0"0"0,0 0-13,0 0-1,0 0-12,0 0-13,0 0 8,3-6-7,-1 6 10,-2 0-10,0 0 12,0 0-4,0 0 20,0 0-3,0 0 13,0 0 16,0 0-9,0 0 4,0 0-21,0 0 14,0 0-17,0-2 8,0 0-20,0-2 8,0 2-5,0 2-7,0-2 13,0 0-13,-2 2 15,-3 0-24,-1 0 26,-1 0-15,0 0 8,-4 0-20,0 0-1,-3 6-6,2 8 5,-2 6-9,3 2 22,0 4-22,7 4 8,1 0 1,3-2-7,0 0 8,0-3-8,13-7-1,3-2 8,4-6-11,3-4 12,-2-4-38,6-2 3,0 0-23,6-8 1,-6-6-18,-7 2-89</inkml:trace>
  <inkml:trace contextRef="#ctx0" brushRef="#br0" timeOffset="4264">1615 26 146,'0'0'192,"0"0"-93,0 0 28,0 0-29,0 0-23,0 0-24,0 0-2,0-2-17,-2 4-32,-4 14 13,-1 6-11,-2 4-1,0 2 9,2 0-17,1 0 8,2-2-2,-1-2 1,3-3-35,0-7 1,2-6-27,0-4-14,0-4-48,0 0-58,2-7-82</inkml:trace>
  <inkml:trace contextRef="#ctx0" brushRef="#br0" timeOffset="4565">1611 32 38,'0'0'112,"0"0"-67,0 0 34,0 0-7,0 0 11,0 0-24,0 0 13,56 58-33,-44-38-19,-4 4 2,3-2-21,-5 0-2,4 0-2,-3-2-7,-3-2-39,-2 0-16,0-6-70,-2-3-105</inkml:trace>
  <inkml:trace contextRef="#ctx0" brushRef="#br0" timeOffset="4859">1580 206 108,'0'0'77,"0"0"-28,0 0 24,0 0-5,0 0-45,0 0-3,0 0-18,89-4 3,-69 0-5,7-2-41,-5 0-38,-4 0-103</inkml:trace>
  <inkml:trace contextRef="#ctx0" brushRef="#br0" timeOffset="5113">1870 54 114,'0'0'183,"0"0"-106,0 0 21,0 0-26,0 0-14,0 0-12,0 0 7,-45-14 9,34 14-50,2 0-11,-2 0 12,2 6-5,0 8-7,2 6-2,3 4-4,4 2 4,0 0 1,0 0-7,0-3-1,9-5 4,4-5-2,3-4-8,2-4-22,0-5-41,3 0-18,-2 0-15,-3-8-79</inkml:trace>
  <inkml:trace contextRef="#ctx0" brushRef="#br0" timeOffset="5497">1993 0 129,'0'0'193,"0"0"-105,0 0 10,0 0-32,0 0-28,0 0-12,0 0-3,0 20 17,0 2-21,0 2 5,2 4-23,-2 2 12,0 1-13,2-4 0,-2 0-19,2-4-34,0-2-22,0-7-38,0-4-57,-2-9-156</inkml:trace>
  <inkml:trace contextRef="#ctx0" brushRef="#br0" timeOffset="5820">2180 4 176,'0'0'183,"0"0"-112,0 0 0,0 0 8,0 0-43,0 0-24,0 0-1,2 20 24,2 0 10,0 4-32,3 4 8,-5 0-21,3 0 0,0-2-1,-3-2-30,2-3-16,-2-3-35,-2-4 4,0-5-98,0-5-147</inkml:trace>
  <inkml:trace contextRef="#ctx0" brushRef="#br0" timeOffset="6119">2048 158 110,'0'0'79,"0"0"-4,0 0-16,0 0-20,0 0-4,0 0-34,0 0 15,134 0-15,-114-6-2,8-4-43,-7 2-37,-3 0-116</inkml:trace>
  <inkml:trace contextRef="#ctx0" brushRef="#br0" timeOffset="6517">2331 58 10,'0'0'97,"0"0"-31,0 0 31,0 0-21,0 0 4,0 0-23,0 0 10,0-4-28,0 4 13,0 0-15,0 0-4,0 16-17,0 8-15,0 6 22,0 4-23,0-1 2,0-1 8,0-5-20,0 0 8,0-8-44,0-1-26,0-7-69,0-5-133</inkml:trace>
  <inkml:trace contextRef="#ctx0" brushRef="#br0" timeOffset="6862">2311 80 143,'0'0'74,"0"0"-50,0 0 21,0 0-26,0 0-11,0 0-6,114-28 5,-90 24-14,2 2 12,1 0-5,2 2 0,-6 0-2,-12 0-154</inkml:trace>
  <inkml:trace contextRef="#ctx0" brushRef="#br0" timeOffset="7308">2425 166 25,'-58'129'63,"71"-128"31,7-1-26,5 0 0,2 0-34,2-1-34,2-12-4,-5 4-83</inkml:trace>
  <inkml:trace contextRef="#ctx0" brushRef="#br0" timeOffset="8867">749 192 155,'0'0'102,"0"0"-33,0 0 21,0 0-17,0 0 11,0 0-22,0 0 10,0-1-26,0 1 5,0 0-18,0 0-7,0 4-26,0 10 4,0 5-15,0 8 22,0 0-18,0 4 16,0-3-16,0 2 7,0-2-6,0-2-14,0-6-8,0-4 12,0-6-31,0-4 37,0-4-19,0-2 20,0 0-27,0 0-13,0-8 17,0-8 2,0-4 1,2-4-30,-2-4 13,0-2-48,2-5 38,-2 3-6,3 2 34,-3 5 25,2 7 3,0 5 26,3 8-3,-3 1 12,2 4-22,3 0 3,0 1 3,2 13 54,2 4-1,0 3 3,0 1-37,-2-3-15,-1-1-9,2-1-14,-6-3 8,1-4 0,-1-4-14,-2-3 8,-2-3-4,2 0-5,0 0 6,1 0-35,2-5 26,-1-9 4,0-7 8,3 0-4,-3-5-8,1 4 9,0 4-8,-3 5 3,0 8 3,-2 2 3,2 3-12,0 3 12,3 12 18,-1 7 25,0 5-1,1-1-35,0 0 5,-1-4-11,1-2-1,1-2 0,-2-4-6,1 0-33,0-4-54,-5-2-78</inkml:trace>
  <inkml:trace contextRef="#ctx0" brushRef="#br0" timeOffset="9717">989 345 33,'0'0'140,"0"0"-104,0 0-20,0 0-15,0 0 16,0 0-10,0 0 19,34-63 0,-32 49-1,-2-1 2,0 0-24,0 0 4,0 1 0,0 1-14,-4 5 1,-3 2 6,1 4-13,1 2 13,3 0 0,2 6 1,0 13 4,0 3 2,0 4 0,0-1-7,0 4 45,2-5-32,5-2 7,-1-6-10,-1-4-9,1-4-1,2-2 1,-2-4-13,0-2-7,5 0-46,1 0-67,-5-6-40</inkml:trace>
  <inkml:trace contextRef="#ctx0" brushRef="#br0" timeOffset="10120">1077 198 23,'0'0'107,"0"0"-3,0 0-26,0 0-22,0 0-18,0 0-23,0 0 1,26 97-16,-23-88 6,-3-2 4,2-4-7,-2 0-1,0-3-4,0 0 2,0 0-9,0-3-36,0-11-18,0-1 17,0-3-71,0 0-20</inkml:trace>
  <inkml:trace contextRef="#ctx0" brushRef="#br0" timeOffset="10309">1077 198 34,'44'15'34,"-37"-15"43,0 3 1,1 8 7,-1-3-33,2 2 0,-4-5-21,-1 0-5,-2-1-26,0-4 3,-2 0 6,0 0-9,2 0 15,-2 0-14,0 0 10,0 0-10,0 0 13,0 0-14,0 0 0,3 1-13,-1 2-9,2 1 11,6 2-46,-2-1-12,-3-1-74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21:07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1159 503 62,'0'0'68,"0"0"-20,0 0-8,0 0-17,0 0-4,0 0-18,120-20-2,-113 18-74,-7 2-110</inkml:trace>
  <inkml:trace contextRef="#ctx0" brushRef="#br0" timeOffset="3536">0 586 139,'0'0'101,"0"0"-67,0 0-34,0 0-28</inkml:trace>
  <inkml:trace contextRef="#ctx0" brushRef="#br0" timeOffset="7829">3010 0 1,'0'0'15,"0"0"-4,0 0 11,0 0-21,0 0-2,0 0-15,0 0-17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6:06.1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14 33,'0'0'117,"0"0"-68,0 0 16,0 0-16,0 0-7,0 0-20,0 0-9,0 0 3,0 0-6,0 0 11,0 0-21,0 0 1,0 0-1,0 0-33,2-4-51,2 0-51,0-2-11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4:12.4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62 22,'0'0'99,"0"0"-37,0 0-7,-9 0-6,7-4-8,0 4-21,0 0 22,-3 0 4,2 0-6,-1 0-12,2 0 8,0 0-12,0 0-8,-1 0 4,3 0-18,0 0 15,0 0-17,0 0 7,0 0-6,0 0-1,0 0 0,0 10 0,0-2 0,0 4 0,0-2-1,3 0 2,7 2-8,4-2 14,1-2-14,4-4 9,-2 2-2,5-6 0,1 0-6,-3 0 5,0 0-11,-2 0-11,-3 0-26,-3 0 4,-3 0-67,-3 12-48,-4-2-54</inkml:trace>
  <inkml:trace contextRef="#ctx0" brushRef="#br0" timeOffset="1711">492 32 72,'0'0'90,"0"0"-35,0 0 25,0 0-9,0 0-5,0 0-8,0 0-12,0 0 16,0 0-27,-12-18 13,12 18-22,-2 0 28,0 0-26,-3 12-2,-1 12-25,-3 6 0,-3 10 0,2 0 0,1 1-2,2-5 9,0-6-16,3-2 16,-1-10-16,3-4 8,0-6 0,0-4-1,2-4-30,0 0-9,0 0-19,0-18 8,0-8 33,2-6 10,5-4 16,-1-4-14,1 0 6,2 1 0,-2 7-1,-1 10 2,-2 4-2,1 4 2,0 10-8,-3 4 5,0 0 2,-2 0 0,3 0 0,-3 0-1,2 14 1,2 4 7,-2 8-6,0 4 9,-2-2-10,2-6 2,-2 1-1,0-5-1,3-5 1,-3 0-1,2-7 0,-2-6 0,2 0 0,3 0-26,2 0 14,1-6-25,3-16-1,3-5 14,-1 0 22,3-4-5,-3-1 7,1 6 0,-1 4 0,-1 8-6,-6 2 11,1 6-11,-5 2 7,-2 4-1,0 0 1,0 18 14,0 12 1,0 6-9,0 0 3,0 4-9,0 1-1,-2-9 6,-1-2-12,3-6-7,0-6-37,0-10-128</inkml:trace>
  <inkml:trace contextRef="#ctx0" brushRef="#br0" timeOffset="2537">714 265 54,'0'0'93,"0"0"-19,0 0-19,0 0 1,0 0-27,0 0-6,0 0-12,0 2-11,0 0 7,0 2-6,0-4 11,5 0-12,1 0 22,2 0-12,0 0 12,1-10-8,-3-2-7,4-2 8,-4 0-14,-3 1-2,-1 0 2,-2 3-8,0-3 17,0 5-13,-2-2 5,-7 6-2,-1 4 1,2 0 0,-3 0 5,-1 4-5,3 14-2,1 9 2,1 1-9,0 8 9,5-2-1,2 2 0,0 0 0,0-10-1,2 0 1,12-12-13,-3-8-53,9-6-9,-5 0-42,-1-6-33</inkml:trace>
  <inkml:trace contextRef="#ctx0" brushRef="#br0" timeOffset="3033">862 170 52,'0'0'153,"0"0"-62,0 0-28,0 0-25,0 0-14,0 0-23,0 0 18,0 97-6,0-61 14,-5 0-11,1-4-5,1 0-9,1-10-2,-1-4 1,3-10 5,0 0-9,0-8 10,0 0-14,0 0-9,0-18-37,0-8 28,5-6 15,4-6-4,0 2-41,0 4 41,-2 6 5,2 4 8,-3 8 1,1 5 0,-3 9-6,3 0 6,-4 4 21,-1 15-2,0 3 13,-2 0-25,2 4 15,-2-8-21,0 0 14,0-8-14,2-6-1,-2 0 0,0-4 0,2 0 0,1 0-12,1-8-20,3-10 9,2-6 22,4-2-7,3 0 7,-1 2 1,3 3 0,-3 7 0,-1 10 0,-7 4-1,-1 0 2,-6 9 18,0 13-9,0 6 23,0 2-18,0-2 6,-6-2-20,4-4 0,2-4-1,0-6-61,0-10-97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4:16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2 46,'0'0'127,"0"0"-39,0 0-10,0 0-13,0 0 10,0 0-24,0 0 12,0-8-12,0 8 1,0 0-31,0 18-12,0 12-9,0 6 1,-2 0-2,-1 5 7,3-1-16,0-4 19,0-6-11,0-2 3,0-10-2,3 0 1,2-10-2,1-4 2,3-4-13,-1 0 12,4-12-22,1-12 7,-1-2-20,-1-4 16,-3-6-12,0 4 24,-2 0 7,-4 1-21,-2 5 21,0 8-18,0 8 12,0 2-16,0 8-4,0 0-47,0 0-72</inkml:trace>
  <inkml:trace contextRef="#ctx0" brushRef="#br0" timeOffset="728">321 42 111,'0'0'98,"0"0"-40,0 0 10,0 0-28,0 0-15,0 0-1,0 0-11,-18-4 0,12 12-11,-3-2 6,-1 6-7,2-2 17,1-2-18,1 2 15,-2 3-15,4-4 0,0 4 0,2-8 0,-1 4-1,1-5 2,2-2-2,0-2 2,0 2-2,0-2-5,0 0 6,0 2 0,9-2 0,1 4-1,-2-4 2,1 4-9,-3 4 16,2-2-9,-4-2 2,0 8-2,-1-2 2,-3 4 0,0 4 20,0 0-9,0 0 15,0 4-26,-7 0 16,-5-4-16,-1-3 8,-1-4-8,1-1 16,1-2-10,0-4-6,3-4-1,3 0 0,-1 0-35,2-8-77,1-6-27,1 6-53</inkml:trace>
  <inkml:trace contextRef="#ctx0" brushRef="#br0" timeOffset="1584">397 64 101,'0'0'82,"0"0"-14,0 0 6,0 0-19,0 0 1,0 0-16,0 0 8,0-4-15,0 4 16,0 10-48,0 7 11,0 5-12,0 1 0,0 8 6,0-3-5,0-2-2,0 2 2,0-6-2,0-4-13,0-6 1,0-2-25,0 2-22,0-6-64,0-2-81</inkml:trace>
  <inkml:trace contextRef="#ctx0" brushRef="#br0" timeOffset="1988">424 78 13,'0'0'104,"0"0"-32,0 0-27,0 0-19,0 0-13,0 0 7,0 0-17,4-40 8,6 36-9,-2 0-1,3 4 21,1 0-9,-2 0 19,1 0 5,1 0 2,-6 12-29,-1-2 13,-3 8-11,-2-6 4,0 7-2,0-6-12,-7 0 16,-6-3-18,0 2 5,2-6 3,-3 2-12,5-2 11,1-6-14,3 0 7,0 0-22,3 0-1,2 0-1,0 0 17,0-6-10,0 2 16,2 4-6,8 0 6,0 0-7,1 0-1,3 10 2,-3 2 7,-2-2 6,-2 2-6,-1 2 18,-3 0-17,-3-2 32,0-2-8,0 4 9,0-6-6,0 4-4,-9-6 2,-7 6-25,1-2 14,-6-2-14,-1-2-2,2 2 8,2-4-8,5-1 1,2-3-24,2-7-68,2-5-69,3-2-55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6:52.1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0 0 217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5:49.7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11 241 18,'0'0'82,"0"0"-42,0 0-2,0 0 5,0 0-1,0 0-16,0 0 18,-3 0-19,3 0 7,-2 0-16,0 0 11,0 0-10,2 0-2,-2 0 9,2 0-11,0 0 15,0 0-17,0 0 12,0 0-21,0 0 4,0 0-6,0 0 0,0 0 0,0 4-4,2 1-4,11 0 16,3 3-8,3-2 7,2 2-7,-1-4 7,2 2-7,0 2 0,-1-4 0,-4 0-1,-1 0-13,-1-2-17,-3 2-44,-3 4-53,-3-2-132</inkml:trace>
  <inkml:trace contextRef="#ctx0" brushRef="#br0" timeOffset="865">445 106 93,'0'0'89,"0"0"-26,0 0-1,0 0-27,0 0 8,0 0-22,0 0 15,0 36-6,0-18 0,0 10-1,0 3-12,-2 5 8,-5 0-19,-1 8 4,0-4 0,2 0-8,-1-4-1,1 0-1,2-6 0,1-5-16,0-7-29,3-15-54,0-3-69,0 0-77</inkml:trace>
  <inkml:trace contextRef="#ctx0" brushRef="#br0" timeOffset="1172">457 192 64,'0'0'23,"0"0"24,0 0 7,0 0-4,0 0-15,0 0 33,0 0-16,19 125-6,-19-93-7,0-6-21,2 0 1,-2-8-19,2-4 3,-2-6 7,0-6-16,3 2 7,-3-4-1,3 0 0,-1 0-1,4-14 0,5-12 1,3-2-7,1-6-5,1-2-4,2 0-15,-2 8 22,-3 2-2,-3 7 11,-2 11 0,-4 4 0,-2 4 0,0 0 1,3 8 23,-3 19-12,-2 5 10,0 8-11,0 4 6,0 0-8,-2-4 7,-5-4-9,3-4-7,2-6 0,2-4 2,0-8-4,0-10-64,0-4-70,0 0-109</inkml:trace>
  <inkml:trace contextRef="#ctx0" brushRef="#br0" timeOffset="1706">757 309 101,'0'0'117,"0"0"-56,0 0-20,0 0 11,0 0-20,0 0 7,0 0-19,-15 76 6,13-54-4,2 4-12,0-4 10,0-4-18,0 0 19,0 0-19,2-6 2,2-6 5,5-2-10,-3-4 1,4 0 0,0 0 0,1-8-4,1-10-5,-1-4-21,-5 1 8,0-4-20,-4-1 21,-2 0-18,0 6-13,0-6-27,0 8-44,0 2-30</inkml:trace>
  <inkml:trace contextRef="#ctx0" brushRef="#br0" timeOffset="2164">993 54 111,'0'0'93,"0"0"-39,0 0 27,0 0-30,0 0 8,0 0-27,-6 124 9,-1-88-12,0 5-3,0-1-4,-1 0-16,1-4 6,2 0-11,1-10-1,2 0 1,2-8-2,-3-4-25,3-3-39,0-8-56,0-3-96</inkml:trace>
  <inkml:trace contextRef="#ctx0" brushRef="#br0" timeOffset="2479">1122 102 51,'0'0'177,"0"0"-69,0 0-24,0 0-55,0 0 11,0 0-15,0 0 8,-8 130 0,-1-89-13,2-1-8,0-4-6,1 0-6,1-6 7,1-2-14,2-6-1,0-4-39,2-6-63,-3-5-96</inkml:trace>
  <inkml:trace contextRef="#ctx0" brushRef="#br0" timeOffset="2749">1029 321 75,'0'0'78,"0"0"-3,0 0-4,0 0-35,0 0-9,0 0-21,0 0 2,69 0-7,-51 0-2,0 0-4,4 0-31,-2 0-100,-7 0-60</inkml:trace>
  <inkml:trace contextRef="#ctx0" brushRef="#br0" timeOffset="3019">1312 214 7,'0'0'97,"0"0"-39,0 0-28,0 0 16,0 0-23,0 0-8,0 0 6,0 27-6,0-22 14,0 4-11,2-5 14,3 4-31,-1-2 19,-2-2-19,3 4 7,-3-2-7,0 2-1,0-2 0,-2-2 1,0 4 1,0 0 4,0-2 0,0 2-5,0-2-1,-2 6 0,-7 6 0,-2 0 0,0 0 1,-2 4 3,1-4-2,4-4-4,1 2 4,3-6-4,2 1 1,2-8 0,0 1-36,0 0-53,0-4-54</inkml:trace>
  <inkml:trace contextRef="#ctx0" brushRef="#br0" timeOffset="3628">1336 70 74,'0'0'144,"0"0"-108,0 0-4,0 0-18,0 0-5,0 0-9,0 0-20,0-4 6,2 4-22,3 0-25,-1 0-76</inkml:trace>
  <inkml:trace contextRef="#ctx0" brushRef="#br0" timeOffset="3951">1537 108 90,'0'0'46,"0"0"40,0 0-18,0 0-6,0 0-8,0 0-1,0 0 0,-22-14-35,15 14-8,-2 12-2,2 6-16,-1 6 16,1 6-8,0 6 1,2 5 1,1 3 14,0 2 2,-1-2 3,1 4-20,0-4 4,2-8 1,-2-4-12,4-1 6,0-11-1,0-4-22,0-7-36,0-4-45,0-1-125</inkml:trace>
  <inkml:trace contextRef="#ctx0" brushRef="#br0" timeOffset="4327">1399 393 67,'0'0'70,"0"0"-21,0 0 3,0 0-19,0 0-17,0 0-10,0 0-3,76-18-6,-61 10-1,5 2-18,-5-2-75,-1 0-61</inkml:trace>
  <inkml:trace contextRef="#ctx0" brushRef="#br0" timeOffset="4995">1650 210 35,'0'0'62,"0"0"-29,0 0 28,0 0-18,0 0 0,0 0-5,0 0 6,0 0-6,0 0-15,0 0-3,0 0-13,0 0-1,0 0 3,0 13-10,0 1 1,0 4 0,0 4 0,0 4 1,0-2-1,0 2 0,0-4 0,0 0 6,0-8-12,0 0 7,0-6-1,2 0 0,4-6 0,-2 2 0,2-4-4,1 0 1,-1 0-4,2-6 5,0-10-24,-1-2 2,-1-4-5,-1 0 22,0-2-5,-1-6-9,-1 6-2,-3-11-52,0 13-8,0 4-46</inkml:trace>
  <inkml:trace contextRef="#ctx0" brushRef="#br0" timeOffset="6797">1835 200 111,'0'0'110,"0"0"-57,0 0 27,0 0-17,0 0-2,0 0-34,0 0 11,0 32-17,0-9 10,0-1-8,0 4-15,-4-4 6,2-2-13,0-4 6,-1-6-5,3-2-4,-2-2 0,2-6 0,0 0 2,0 0-26,0 0-24,0-10-17,0-12 57,5 0-6,3 0-17,4-6-38,-1 6 8,-1 4 21,0 0 25,-1 9 5,-1 1 5,0 7 6,-4 1 2,3 0 23,-3 1 7,2 16 7,-1-3-28,0 8 6,-1-4-8,-2 0 3,-2 4-3,0-8-8,0 0 0,0 2-49,0-6-38,0-6-100</inkml:trace>
  <inkml:trace contextRef="#ctx0" brushRef="#br0" timeOffset="7466">2061 196 16,'0'0'113,"0"0"-64,0 0-13,0 0 0,0 0 1,0 0-22,0 0 25,-52 77-15,46-55-4,4-4-8,0 4 3,2-4-6,0-4-1,0 2 2,0-6-11,0 2 6,8-10-5,1 2-2,3-4 0,0 0-17,9 0-38,-6-14-55,-3 2-81</inkml:trace>
  <inkml:trace contextRef="#ctx0" brushRef="#br0" timeOffset="7817">2145 219 100,'0'0'193,"0"0"-96,0 0-50,0 0 4,0 0-17,0 0-16,-2 102-1,-1-80-14,1 0 17,0-4-5,0-4 39,2 0-53,0-6-1,0-2-21,0-2-20,-2-4-38,2 0-83,-2 0-177</inkml:trace>
  <inkml:trace contextRef="#ctx0" brushRef="#br0" timeOffset="8364">2234 228 67,'0'0'75,"0"0"-6,0 0-9,0 0-11,0 0-8,0 0-22,0 0 17,-35 121-15,35-103 15,0 0-35,0-2 9,0-6-10,2-2 1,4-4 0,2-2-1,0-2 0,3 0-7,1 0-1,-1-14-20,-3 0 10,2-4-15,-2 2 1,-3-4 18,-3 2 14,-2 0-1,0 2-6,0 2 6,0 4-20,0 2-2,-2-1-109</inkml:trace>
  <inkml:trace contextRef="#ctx0" brushRef="#br0" timeOffset="8870">2390 188 7,'0'0'100,"0"0"-39,0 0-25,0 8 34,0 6-26,0 8 9,-4 1-3,1-1-8,-1 6 0,0-6-13,0 0 1,-1-4-28,0 0 5,3-6 0,0-2-7,-1-6 0,3-4 0,0 0-1,0 0-9,0-4-18,0-14-21,0-4 20,0-6-14,3 2-16,6-6-31,2 10 18,-2 0 48,2 8 8,-2 5 9,2 5 4,-5 0 3,4 4 1,-4 0 36,-1 13-14,-1 5 8,0 0-20,-2 0-4,-2-4-1,0 4-6,0-2-5,0-2-76,0-4-63</inkml:trace>
  <inkml:trace contextRef="#ctx0" brushRef="#br0" timeOffset="9365">2546 232 38,'0'0'163,"0"0"-52,0 0-32,0 0-33,0 0-2,0 0-23,0 0 12,-26 31-17,18-17 12,4 0-20,2 4 0,2-6-6,0 2-2,0 0 0,0-6 5,0-4-14,0-2 15,4-2-13,3 0 1,2 0-6,2-10-38,0-8 1,1 0-9,-4-4-17,1 4 17,-4 0 14,0 0-21,-5 9-13,2 0 78,-2 9 4,0 0 50,0 0-26,0 4-10,0 6 21,2 3-12,2 2 8,-2-7-15,3 0 22,-3-2-21,5-6-6,0 0-9,1 0 12,1-6 0,3-6-18,-1-11 0,-1 4-7,2-3 5,-1-9-13,-5 5-14,-1-2-30,-2-2 4,-3 2 9,0 2 15,0 4 31,0 8 5,-10 14 56,4 0-14,-3 10-22,0 20-24,2 6 23,3 8-8,2 5 4,2-4-1,0 0 0,0-9-16,0 4-3,0-12-90</inkml:trace>
  <inkml:trace contextRef="#ctx0" brushRef="#br0" timeOffset="11887">1384 112 64,'0'0'125,"0"0"-40,0 0-26,0 0 18,0 0-25,0 0-6,0 0-16,-3 0 19,3 0-23,0 0-1,-3 0 5,3 0-14,0 0 9,0 0-25,0 0 5,0 0-3,0 0-4,0 0-32,0 0-23,0-6-31,3 2-67,6-4-70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4:16.1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653 4 51,'0'0'194,"0"0"-100,0 0-68,0 0-25,0 0-1,0 0-41,0 0 1,25 0-80,-19-4-45</inkml:trace>
  <inkml:trace contextRef="#ctx0" brushRef="#br0" timeOffset="190041">4730 437 18,'0'0'49,"0"0"5,0 0-13,0 0 6,0 0-13,0 0 9,0 0-16,-4 0 9,4 0-5,0 0-11,0 0 3,0 0-16,0 0-3,0 0 4,0 0-8,0 0 1,0 0-2,0 0 0,0 0 1,0 0 0,0 0 0,0 0 0,0 0-24,0 0-8,0 0-17,0 0 6,0 0-32,0 0 10,2 4-5,0-4 10</inkml:trace>
  <inkml:trace contextRef="#ctx0" brushRef="#br0" timeOffset="190381">4730 437 33</inkml:trace>
  <inkml:trace contextRef="#ctx0" brushRef="#br0" timeOffset="190396">4730 437 33,'2'12'0,"-2"-12"-10,0 0-13</inkml:trace>
  <inkml:trace contextRef="#ctx0" brushRef="#br0" timeOffset="196609">5789 383 159</inkml:trace>
  <inkml:trace contextRef="#ctx0" brushRef="#br0" timeOffset="197893">6708 598 400,'0'0'47,"0"0"-47,0 0-290</inkml:trace>
  <inkml:trace contextRef="#ctx0" brushRef="#br0" timeOffset="212429">0 236 75,'0'0'25,"0"0"-5,0 0-7,0 0 0,0 0-12,0 0-1,0 0-1,11 5-75</inkml:trace>
  <inkml:trace contextRef="#ctx0" brushRef="#br0" timeOffset="-211639.73">1243 527 224,'0'0'192,"0"0"-119,0 0-22,0 0-43,0 0-8,0 0-37,0 0-216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7:45.5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 91 78,'0'0'49,"0"0"-6,0 0-12,0 0 13,0 0-12,0 0 9,-13 0-14,11 0 26,-2 0-18,1 0 8,0-2 5,-1 2-8,2 0 8,0 0-15,2 0 6,0 0-20,0 0 13,0 0-22,0 0 6,0 0-6,0 0-9,0 0 2,0 0 6,0 0-18,0 0 9,0 0-3,0 0 6,6 6-6,6 6 3,3-2 0,3-2 0,0-2 0,2 2-1,0 0 8,0-2-18,-2 2 19,-1 2-18,-1-2 6,-3 6-23,1 4-25,-3-2-22,1 8-8,-4-6-54,-3 0-59</inkml:trace>
  <inkml:trace contextRef="#ctx0" brushRef="#br0" timeOffset="930">345 10 68,'0'0'150,"0"0"-52,0 0-24,0 0 11,0 0-42,0 0 6,0 0-17,-2 0-2,2 0-5,0 0-25,0 0 0,14 0 9,1 0-15,5 0 13,3 0-8,-2 0 1,4 0 0,0 0-1,-1 0 1,-4 0-1,-2 0-14,-5 0-14,-1 0-34,-8 4-2,-2 5-59,-2-3-31</inkml:trace>
  <inkml:trace contextRef="#ctx0" brushRef="#br0" timeOffset="1329">494 0 35,'0'0'167,"0"0"-64,0 0-43,0 0 1,0 0-28,0 0-20,0 0 4,-4 23 3,4-5 25,0 4-20,-2 0 19,0 6-25,-3-2 6,3 6-14,2-2-1,0-2-3,0 2-6,0-2 4,-2-2-4,2-8-2,0-4-8,-2-2-14,-1-2-43,-2-6-22,1 0-70,2-4-142</inkml:trace>
  <inkml:trace contextRef="#ctx0" brushRef="#br0" timeOffset="1825">655 179 149,'0'0'94,"0"0"-41,0 0 12,0 0-13,0 0-2,0 0-14,0 0 18,-24-4-40,16 4 1,2 14 3,2 2-3,-1 4-2,1 0-13,2 2 12,2-2-11,0 2 2,0-4-2,0-2-2,0-6 1,4-2 0,0-3 0,3-4 0,-1-1-2,2 0 2,0 0-6,1-14 1,3-4 5,-4 0-9,1-4 9,-5 0 0,-1 4-7,-3-4 6,0 4-19,0 0 19,0 6-8,-3 6 2,1 2 14,0 4-14,2 0 4,0 4-5,0 14 8,0-4 0,0 4-6,4 0 12,3 1-12,0-4 13,0-5-8,-3-6 1,3 0-1,-3-4-5,3 0 6,0 0-2,1 0-6,1-12 7,-1-2-12,0 0-6,-1-4-11,-1 0 5,2 0-21,-4 2-1,0 6 8,3 6 11,-5 4 27,2 0 1,0 0 11,2 14 1,-2 6 11,0 0-22,-2 2 12,-2-4 0,3 0-1,-3-2-2,0-6-1,0 1 17,0-8-9,0 1 15,0-4-24,0 0-8,0-4-4,-3-10-26,3 0 15,0-8-8,0 0 6,0-4-15,0 4 32,9 2-13,3 4 12,3 2-47,8 4-15,-6 2-56</inkml:trace>
  <inkml:trace contextRef="#ctx0" brushRef="#br0" timeOffset="2695">998 193 176,'0'0'150,"0"0"-95,0 0-9,0 0 5,0 0-25,0 0-2,0 0 18,3 92-2,-3-74 11,0 3-28,0 0 13,0 1-23,0-4 9,0 4-16,0-4 1,0 1-6,-6-7-1,2-2 10,0-2-8,-1-2-4,1-4 11,2-2-19,-5 0-2,2 0-40,1-4-31,-3-22-18,5-1-45,-2 4-55</inkml:trace>
  <inkml:trace contextRef="#ctx0" brushRef="#br0" timeOffset="3491">1246 243 52,'0'0'147,"0"0"-69,0 0-6,0 0-8,0 0-5,0 0-33,0 0 14,-16-42-14,7 34 7,3 4-17,0 4 7,0 0 6,2 0-16,-1 0-10,1 12 6,0 6-18,1 10 12,3-2-9,0-4 6,0 0-1,0-4 0,0-8-9,5-2 10,1-4-14,1-4 7,-1 0-24,4 0 4,-2-12 12,-1-6 15,1-3 0,0-4-2,-4-1 2,1-2 0,-3-6-6,0-2-2,-2 0 7,0 6-25,0 2 11,0 6 4,0 10 11,0 6 0,0 6 0,0 0 15,0 0-2,0 6-2,0 10-1,0 10-16,0 2 12,0 4-12,0-2 7,4 2-1,3-6 5,2 0-4,0-8-2,0-8 2,0-2-7,0-5 9,-1-3-3,1 0 0,1 0 6,0-11-6,1-7 0,1 0-1,-3 0-11,-5-4 11,-4 4-35,0 0 10,0 6-15,0 8 24,-4 4 10,-5 0 7,5 0 6,-1 16-5,2 8 7,3 2-7,0 0-1,0 3 2,10-4-4,1-3-8,-1-4-149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7:52.5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0 109 133,'0'0'164,"0"0"-90,0 0 18,0 0-21,0 0-10,0 0-24,0 0 18,29 102-29,-27-80 3,1 4-19,-3-1 1,2-3-10,-2-4 0,0-7 7,0 3-6,0-6-2,0-4 6,0-1-6,0-3 7,0 0-6,0 0 0,0 0-1,0-15 20,0-3-20,0-6 0,0-6 7,0 0-14,0 6-6,0 2 13,0 8-15,4 2-9,5 8-4,2 4-2,0 0-21,5 0-54,-3 12-44,-4-2-119</inkml:trace>
  <inkml:trace contextRef="#ctx0" brushRef="#br0" timeOffset="467">145 295 121,'0'0'191,"0"0"-110,0 0-21,0 0-2,0 0-15,0 0-41,0 0 21,5 4-22,1-4 21,3 0-16,3 0 4,-2 0 10,1 0-19,3 0 4,-3-8 3,0 1-16,0-4 5,-4 5 3,-1-2-17,-4 0 0,-2-2 1,0 2-6,0 0 15,0 2-11,-4-2 17,-7 6-11,3 2 11,-4 0 2,3 0 6,1 2-6,2 12-1,2 6 1,2 4-1,2 2 1,0 4 9,0-6-9,0 2 0,4-3-2,6-10 1,1 1 0,-1-5 0,9-9-68,-4 0-79,-1 0-137</inkml:trace>
  <inkml:trace contextRef="#ctx0" brushRef="#br0" timeOffset="938">414 267 127,'0'0'156,"0"0"-61,0 0-21,0 0 4,0 0-38,0 0 3,0 0-15,-46-12 8,36 12-17,2 0-18,-1 12 4,3 5 1,-2-2-12,6 7 15,2 2-16,0-2 7,0 0 0,0-4 0,5 0 0,4-5 0,2-5-2,0-7-8,-2-1 8,2 0 1,-1-3-13,-2-16 13,-1 1 1,1-7 0,-3-4-1,0-3 2,-3-4-2,-2-4 3,0-4-9,0 0 4,0 4-4,-10 0-10,2 8 16,1 10 2,3 8-1,0 5 1,4 9-1,0 0 6,0 4-5,0 19 7,0 4-8,0 10 9,6 3-8,1 4-1,-1 0 1,1 0-1,0-1 2,-1-7-2,1 4-19,-3-11-82,-2-11-136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7:19.3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 95,'0'0'212,"0"0"-111,0 0-49,0 0-3,0 0 5,0 0-38,0-13 13,0 13-1,0 0 11,0 0-23,0 0 19,0 0-2,0 0 13,0 0 2,0 0-21,0 0 14,0 0-28,0 0 3,0 0-9,0 0-14,0 0 5,0 0 2,7 0-10,6 5 3,5 3 5,4-3 4,4 0-4,1 3 11,4-2-21,-2 2 11,0-2-8,-4 2-39,-5 4-22,-5 10-24,-6-4-29,-4 2-73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7:20.0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96 52 142,'0'0'128,"0"0"-52,0 0-2,0 0-3,0 0-27,0 0-10,0 0 12,-11 36-10,5-4 14,0 6-12,0 4 2,-3 2-11,-1 8 19,-1-2-37,3 0 1,-2-6-11,4 1-1,1-13 0,3-6-43,0-12-22,0-10-71,2-4-64,-2 0-216</inkml:trace>
  <inkml:trace contextRef="#ctx0" brushRef="#br0" timeOffset="325">89 150 170,'0'0'114,"0"0"-73,0 0 1,0 0 1,0 0-14,0 0 10,123-89-28,-106 88 28,-1 1-30,-3 0 20,-3 1-5,-4 12 1,-4 5-8,-2 0 6,0 0 13,-2 4-20,-12 0 12,-3 0-28,-4-2 10,-1-4-3,-5 2-4,3-4-3,2-6-2,3-4-29,4-2-37,4-2-20,4 0-91,3 0-176</inkml:trace>
  <inkml:trace contextRef="#ctx0" brushRef="#br0" timeOffset="723">334 266 129,'0'0'148,"0"0"-92,0 0 15,0 0 11,0 0-41,0 0-7,0 0-18,-16-28 25,5 28-11,0 0-11,0 0-6,-2 2-13,1 12 7,-1 4-6,1 5-2,4-2 6,3 5-7,3 3 2,2-5 0,0-6-2,2-5 1,9-6 0,1-4-12,1-3 11,1 0-18,1-10 4,1-3-33,-1-7 14,1-2-8,-3-3-10,-2 3 6,-1 0 6,-6 0 6,-2 4 3,-2 10 32,0 2 0,0 2 47,0 4-5,0 0-13,0 4-21,0 14 1,0 0 8,0 4-16,0-4 11,0-4-11,0-2 4,0-2 2,0-6-11,0 0 4,2-4 0,5 0-2,2 0-11,4-15-1,0-3-25,3-3 7,-1-1-12,1 4 29,-3 2 2,-1 6 12,-8 6 0,-1 4 1,-3 0 30,0 14 39,0 4-1,0 4-32,0 0 9,0 0-29,0-8 5,-3 2-20,1-6 6,2-6-7,0 0 0,0-4 0,0 0-7,0 0-16,0-12-36,5-6 36,7 0-33,5-8 21,0 8-23,1 0 37,0 4 21,-3 10 0,-6 4 0,-1 0 1,-6 4 20,-2 14 11,0 4 5,0 0-18,0 0 5,0-4-18,0-4-6,0-6-30,0-2-64,0-6-86</inkml:trace>
  <inkml:trace contextRef="#ctx0" brushRef="#br0" timeOffset="1593">773 100 147,'0'0'234,"0"0"-143,0 0-42,0 0-3,0 0-3,0 0-25,-4 108-11,1-76 13,-1 4-13,-1-2-4,0-6 3,1-2-12,2-4-7,-2 0-34,-1-8-60,1-5-73</inkml:trace>
  <inkml:trace contextRef="#ctx0" brushRef="#br0" timeOffset="1833">681 295 127,'0'0'78,"0"0"-29,0 0 0,0 0 0,0 0-17,0 0-10,0 0 28,112 0-20,-88 0-12,-1-7-17,-1 3 6,-5 0-6,-3 0-2,-7 2-7,-3 0-25,-4 0 16,0-2 5,0 4 11,0-4 2,0 4-1,-2 0 0,-5 0 17,3 0-5,-2 0 11,-2 8 0,0 6-4,1 8 10,1 4-21,-2-2 14,2 2-22,1-4 15,3-8-15,2-1 6,0-8-6,0-1-9,0-4 8,0 0-28,7-4 6,1-10-23,2-8 1,-1 4-21,-3-4 24,-2 0 12,2 4 8,-4 4 5,0 6 7,-2 6 10,2 2 10,-2 0 5,2 0-8,0 10 23,3 4-11,-3 1 4,2-4-4,1-1 7,0-2-13,1-4-12,1-4 5,-1 0-4,3 0 4,3-4-6,-2-10 12,7 0-11,-2-6-1,3 2 0,-1-4 0,1 0 0,-3-2 1,-1 2 3,-5 0-2,-3 0-4,-6 0 4,0 4-2,0 4 10,0 2-1,0 2 11,-4 1-3,-4 4 11,1 5-18,1 0 23,-2 0-32,-1 0 10,3 0-5,0 9-4,-4 10-2,3 7 0,-1 6-1,4 2 2,-2 2-2,6 4 8,0-4-7,0 0 1,0-7 3,12-5-4,-1-8 0,1-5 0,-2-2 0,3-9-1,1 0 2,3 0-2,0-17 1,3-2 0,-1-12-18,2 2 17,-1-8-15,-3 1-6,-1-4-35,-5 0 31,-2 4 13,-3 4-2,-2 1 15,-4 9 1,0 4 29,0 4 6,0 5 10,0-4-18,0 9-18,-6 1 0,2 3-10,0 0 19,-5 0-17,2 11-4,-2 11 0,5 6 2,-1 11 0,3-3 0,2 2 0,0-4 1,0 2-1,0-8 7,0-2-14,2-8 12,5-2-11,-1-6 3,2-10-27,-4 0-118,0 0-124</inkml:trace>
  <inkml:trace contextRef="#ctx0" brushRef="#br0" timeOffset="3027">1370 146 214,'0'0'173,"0"0"-107,0 0-7,0 0-27,0 0 3,0 0-21,0 0 8,-51 30-5,37-8-5,5 2 11,1 8-13,0-2 19,6 2-16,2-6 11,0 0-24,0-8 7,0-4-7,8-1 0,-2-8-2,1-5 4,1 0-4,2 0-1,-2-5 2,1-13-23,0-3 1,-4 1-35,-1 2 6,-1 2 7,-3 6 19,2 2 16,-2 8 1,2 0-2,0 0-34,2 8 44,1 6-6,-1 0 0,3 4-53,0-2-83,-3-10 52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7:24.6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91 28,'0'0'59,"0"0"-17,0 0 7,0 0 11,0 0-18,0 0 14,0 0 3,0-31 14,3 31-17,-3-1 7,0 1-11,0 0-3,0 0-4,0 0-7,0 0 11,0 0-16,0 1-3,0 17-28,0 4 7,0 15-8,0 1 3,0 4-4,0-2 0,0 4-1,0-4 3,0 0-10,0-8 3,0-6-8,0-8-29,4-3-6,3-12-15,2-3-38,-3 0-58,1 0-134</inkml:trace>
  <inkml:trace contextRef="#ctx0" brushRef="#br0" timeOffset="445">0 315 114,'0'0'46,"0"0"-21,0 0 22,0 0 4,0 0-19,0 0-21,0 0 12,40-6-5,-26 6 19,-1 0-27,1 0 6,1 0-16,-1 0 1,-3 0-1,2 0-34,-1 0-50,-6 0-93</inkml:trace>
  <inkml:trace contextRef="#ctx0" brushRef="#br0" timeOffset="715">246 261 245,'0'0'129,"0"0"-76,0 0 14,0 0 6,0 0-47,0 0 9,0 0-9,0 58 10,-5-36-9,1 0-12,0 0 12,4 3-17,0-6 13,0 2-21,0-5 11,0-3-13,2-4 0,4-4-1,1-1 0,-1-4 1,4 0-13,-2 0 13,1-7-13,0-9 12,2-5-25,-4 2 26,-1-5-12,-1-5 11,-5 3-6,0 2-7,0 2 2,0 4-18,0 6 21,0 2-14,0 6-13,0 0-55,0 4-62,0 0-118</inkml:trace>
  <inkml:trace contextRef="#ctx0" brushRef="#br0" timeOffset="2344">312 311 65,'0'0'65,"0"0"-20,0 0-6,0 0 0,0 0-12,0 0-18,0 0 24,0 0 0,0-10 22,0 6-19,0 4 4,0 0-18,0-2 0,0 2-12,0 0-3,-2 0-1,-2 0-5,2 0-2,-3 0-1,1 0-7,-3 0 3,2 0-4,1 0-37,-3 0-8,3 0 4,-5 0-22,0 0-37,2 0-20</inkml:trace>
  <inkml:trace contextRef="#ctx0" brushRef="#br0" timeOffset="5016">397 287 49,'0'0'93,"0"0"-47,0 0 30,0 0-5,0 0-26,0 0 5,0 0-4,0 0 13,0 0-24,0 0 7,0 0-25,0 0 9,0 4-11,0 6-2,0 2 7,0 6-9,0 3 17,-4 2-28,0 1 22,-2 2-21,4-1 15,0-3-16,2-2 0,0-4 0,0-4 1,0-4-2,0-4-10,4-2 10,6-2-36,1 0 17,-1-10-3,2-2 21,-1-7-9,-1 1 10,-2-4 1,-1 3 0,-3-5-7,-2-1 7,-2 3-1,0 4-17,0 0-5,0 4-25,0-2-8,0 6-29,4 0-23,4 2-37</inkml:trace>
  <inkml:trace contextRef="#ctx0" brushRef="#br0" timeOffset="5670">665 279 61,'0'0'163,"0"0"-87,0 0-28,0 0 17,0 0-5,0 0-35,0 0-8,-25 0-1,13 8 9,2 6-1,-1 4-5,1 0 17,4 8-22,-1 3 8,5-4-19,0 5 11,2-3-8,0-8-4,0 2-2,0-11 1,4-2-2,5-6-9,0-2-21,7 0-36,-2-10-34,-4-4-86</inkml:trace>
  <inkml:trace contextRef="#ctx0" brushRef="#br0" timeOffset="6023">722 171 189,'0'0'169,"0"0"-113,0 0-8,0 0 12,0 0-15,0 0-33,0 0 11,3 66-22,-3-38 38,0 0-23,0 2-3,0-1-3,-3-4-9,-1 1 0,1-4 6,-1-8-11,2 0 5,0-10-2,0 0-15,2-4 7,-3 0-6,3 0-43,0-8-19,0-6 20,0-8 16,0 4-32,0-6 18,5 4-27,3 2 38,-1 4 24,3 10 20,-4 4 26,0 0 8,-1 0 33,0 18-18,-3 0-16,0 4-9,-2 0 14,0-4-21,0 0-2,0-3-15,0-8 0,0 2-22,0-9-84,0 0-181</inkml:trace>
  <inkml:trace contextRef="#ctx0" brushRef="#br0" timeOffset="6540">809 377 116,'0'0'173,"0"0"-103,0 0-42,0 0 14,0 0-8,0 0-33,0 0 10,58 0-9,-46 0-4,-1 0 2,-1 0-29,0 0-100,-6 0-13</inkml:trace>
  <inkml:trace contextRef="#ctx0" brushRef="#br0" timeOffset="6811">1148 167 204,'0'0'141,"0"0"-93,0 0-7,0 0 29,0 0-44,0 0-9,0 0-17,-40 0 1,33 4 0,1 6 1,-2-2 11,4 6-12,0-2 4,4 2 5,0 0-17,0 0 13,0-2-7,0 2 1,0-4-8,2-2 8,7 2-2,0-2-5,-2 0 14,1 2-14,-3 5 11,-3-4-5,-2 7 2,0 0-1,0 0 8,-7 0-7,-8-1 14,-3-3-6,1-5 0,-2 4-1,3-8-16,3-5 5,1 0-29,2 0-79,1-9-113</inkml:trace>
  <inkml:trace contextRef="#ctx0" brushRef="#br0" timeOffset="7345">1220 251 5,'0'0'119,"0"0"-48,0 0-49,0 0 28,0 0-4,0 0-8,0 0-25,-10 0-2,6 6 7,-1 6-3,-1 6 13,2 0-21,1 8 28,1-2-11,2 2 9,0 0-20,0-4 5,0-1-17,0-5-1,0-7 0,2 0 1,5-5-2,2-4-43,7 0-29,-3-14-77,-3-3-139</inkml:trace>
  <inkml:trace contextRef="#ctx0" brushRef="#br0" timeOffset="7705">1340 269 218,'0'0'94,"0"0"-73,0 0 39,0 0 3,0 0-1,0 0-36,0 0 9,7 86-14,-7-64 2,0-4-11,0 0-6,0-6 2,0-2-7,-3-6 9,3 0-9,-2 0 0,2-4 6,-2 0-10,2 0 3,0-12-16,0-6-1,0-4 8,0 1 8,2-4-15,9-1 16,2 8-31,5-4 17,3 8-8,8 6 21,-6 0-134,-4 2-99</inkml:trace>
  <inkml:trace contextRef="#ctx0" brushRef="#br0" timeOffset="8146">1340 269 159,'160'116'137,"-160"-116"-111,0 0 11,2 0 15,7 0-8,0 0-13,2 0-6,0-4-8,0-2-10,1-2 9,-4 0-16,1 1 3,-2-4 4,-2 1-9,-1-2 2,-2 6-2,-2-6-11,0 6-6,0-2-1,-4 0-25,-5 6 25,0 2 8,2 0 11,1 0 1,1 2 0,-2 16 0,3 0 10,2 2 11,2 4-3,0-2 18,0-4-20,0 0 2,0-3-17,0-8 5,9 1-5,0-3-1,2-5 0,0 0-16,4 0-3,6-2-11,0-13 18,4 1 12,0 0-10,-3-1 12,-2-3-3,-4-1 1,-8 1 0,-3 4 1,-5 2 1,0-2 16,0 4-7,0 2 37,-2 2-39,-1 2 12,1-4-21,-2 8 9,2-4-9,0 4 1,0 0 15,-3 0-16,0 0 7,1 0-6,-3 8-2,1 4 7,-3-2-3,2 4-3,0 4 9,3 0 11,-1 4-6,3 0 11,0 0-14,2 0 11,0-4-22,0-4 10,0 3-9,4-12-1,5 4 0,0-5-10,3-4-22,0 0-43,2-8-35,-3-1-86</inkml:trace>
  <inkml:trace contextRef="#ctx0" brushRef="#br0" timeOffset="8943">1866 269 5,'0'0'266,"0"0"-150,0 0-93,0 0 27,0 0 7,0 0-5,0 0-35,0 0 9,2 105 11,-2-84-11,0 5-7,0-8-18,0 0 9,0-3-3,0-12-3,-2 1-4,2-4 0,0 0 0,0 0-21,0-9-8,0-8 9,8-4 19,3-1-34,5-3 6,-1 7-6,4 4 35,-2 6-9,-1 8 9,-5 0 2,1 8 32,-6 13 8,-2 0-32,1 5 8,-3-4-18,2 5-10,1-13-71,0-5-158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6:39.9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5 270,'0'-4'180,"0"3"-54,0 1-6,0 0-55,0 0-25,0 0-39,0 0-2,0 0-3,0 0-15,0 0-72,2 0-103,0 0-137</inkml:trace>
  <inkml:trace contextRef="#ctx0" brushRef="#br0" timeOffset="2043">888 127 59,'56'-68'0,"-52"68"-4</inkml:trace>
  <inkml:trace contextRef="#ctx0" brushRef="#br0" timeOffset="6121">2468 13 117,'0'0'115,"0"0"-38,0 0-41,0 0-10,0 0-26,0 0-39,0 0-66,9-4 11,-7 4-39</inkml:trace>
  <inkml:trace contextRef="#ctx0" brushRef="#br0" timeOffset="26683">258 635 28</inkml:trace>
  <inkml:trace contextRef="#ctx0" brushRef="#br0" timeOffset="27013">426 484 49,'0'0'87,"0"0"-73,0 0-14,0 0-32,0 0-78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6:32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0 256 22,'0'0'37,"0"0"8,0 0 37,0 0-18,0 0 9,0 0-3,0 0 10,0 0-35,-2 0 7,0 0-22,2 0-14,0 0 6,0 0-8,0 0 4,0 0-18,0 0 16,0 0-15,0 0 4,0 0-5,0 0 0,4 0-1,13 0 0,6 0 0,4 0 2,2 0-5,0 0 5,2 0-2,-2 0-6,-2 0-29,2 0-42,-7 0-42,-6 0-118</inkml:trace>
  <inkml:trace contextRef="#ctx0" brushRef="#br0" timeOffset="698">339 110 75,'0'0'150,"0"0"-75,0 0 23,0 0-30,0 0-13,0 0-42,0 0 26,0 0-4,0-2-11,0 2-15,6-2-8,10 0 5,6 0-6,5-2 16,4 2-15,2-2 12,-1 0-12,-1 2-1,-4 0 0,-3 2-1,-1 0-8,-4 0-90,-5 0-36,-7 0-133</inkml:trace>
  <inkml:trace contextRef="#ctx0" brushRef="#br0" timeOffset="1096">539 82 136,'0'0'130,"0"0"-76,0 0 34,0 0-36,0 0-20,0 0-10,0 0 2,-24 64 4,15-41-12,-2-1 8,2 1-24,-1 4 5,2-4 4,-1 2-16,5-1 7,-1-4 0,0-4-25,5 2-34,0-4-48,-2-2-70</inkml:trace>
  <inkml:trace contextRef="#ctx0" brushRef="#br0" timeOffset="6208">697 223 114,'0'0'118,"0"0"-17,0 0-7,0 0-23,0 0 0,0 0-17,0 0-15,-33-4 16,24 4-40,-2 0 11,-1 0-25,2 1 7,-1 7-8,-1 2 0,1 3-1,5-1 0,-2-1 1,4 2-10,2-5 9,2 0 1,0 2-7,0-6-8,0 0 1,0 0-35,6-2 18,4-2 23,1 0-7,1 0 14,-2 0-23,3-6 22,-1-6-29,-3 2 30,-1-2-18,2 2 19,-6 0 0,-2-1 0,1 6 6,-3-1-5,0 3 9,0 2-10,0 1 8,0 0-2,0 0-12,0 1 4,0 12 2,0 3 0,0 2 1,0 0-2,0 0 9,0-2-17,0-4 5,0-2-8,2-2-56,6-4-43,1-2-66</inkml:trace>
  <inkml:trace contextRef="#ctx0" brushRef="#br0" timeOffset="6734">788 241 126,'0'0'154,"0"0"-85,0 0-21,0 0 4,0 0-26,0 0 10,0 0 3,0 40-12,0-25 22,-2 2-37,0-3 4,-2-2-15,2-2 6,-3-2-6,3-2-1,0-2 0,0-4 0,2 0 7,-2 0-6,2 0 21,0 0-3,-3-8 4,3-6-23,0 0 0,0-3-7,0-1-8,11 3-5,4 1-25,14 2-12,-2-1-62,-4 8-70</inkml:trace>
  <inkml:trace contextRef="#ctx0" brushRef="#br0" timeOffset="7262">956 283 45,'0'0'169,"0"0"-78,0 0 15,0 0-18,0 0-13,0 0-41,0 0-16,0 8 14,0 4 4,0 6 16,0 0-20,-4 4 13,-1 2-19,0-2 11,3 0-36,-2 0 14,-1-6-5,-1 2-10,-3-4 13,0-4-13,0-2 7,0-2-1,0-3-12,0-3-10,3 0 9,-3 0-28,-1-7-24,2-3-15,3-4-14,1-2-3,0-4-17,4 2-30,0 2-76</inkml:trace>
  <inkml:trace contextRef="#ctx0" brushRef="#br0" timeOffset="8257">1303 323 74,'0'0'104,"0"0"-28,0 0 12,0 0-30,0 0-19,0 0-6,0 0-11,-35-64 21,26 61-20,2 2 5,-4 1-27,2 0 4,-2 1 2,-2 16-8,2 1 1,-1 4 0,6-2-1,1 0-11,3-2 12,2-6-15,0-2 15,0-4-12,0-2 11,9-2-7,2-2 8,0 0-1,2-2-7,3-8 7,-1-6 0,1-2 0,-3 0 2,1-4-1,-1-1 0,-1 0 7,-1-4-7,-3 1-3,-1 0 3,-2 1-5,-3 4-2,-2 6 14,0 2-14,0 5 19,0 2-18,0 4 6,0 2 0,0 0-1,0 0-13,0 2 5,-7 14 8,0 2-8,-1 2 18,1 4-18,3-2 10,-1 3-1,5-5 1,0 0 1,0-2 9,0-2 0,5-4 14,6 0-25,0-4 12,5-2-2,-1-2-12,3-2 4,1-2-2,2 0 0,-1-2 0,0-10-15,-4-2-18,-1-2-7,-3-2-25,-6-5 1,-4 4-8,-2-3 35,0 1 21,0 3 16,-4 7 11,-5 4 18,-3 5 12,4 2-28,-3 0 8,-1 19-20,4 3 25,1 4-13,3 2 14,2-2 8,2-2-12,0-2-6,0 0-17,0-6 0,11-2-5,7-2-3,-3-4-106,-2-6-114</inkml:trace>
  <inkml:trace contextRef="#ctx0" brushRef="#br0" timeOffset="9152">1662 228 64,'0'0'225,"0"0"-94,0 0-60,0 0 30,0 0-52,0 0-28,0 0-5,0 32 20,-2-9 5,-2 1-25,-1 0 7,5 0-23,-3-2 7,3-2 2,0-4-15,0-4 8,0-4-3,0-4 1,0-2-7,0-2 7,3 0 0,6 0-9,2-8 15,3-8-12,3-4 1,-1-4 4,1 0-11,-3 2-5,-1 0-3,0 2-6,-3 6-5,-1 1-35,-1 3-37,2 5-73,-4 2-96</inkml:trace>
  <inkml:trace contextRef="#ctx0" brushRef="#br0" timeOffset="9550">1867 278 84,'0'0'164,"0"0"-67,0 0-28,0 0 38,0 0-36,0 0-27,0 0-5,-15 75-18,8-61-1,1 0-19,0-2 0,2-2-1,2-2-1,2-2-51,0-4-41,0-2-88,0 0-99</inkml:trace>
  <inkml:trace contextRef="#ctx0" brushRef="#br0" timeOffset="9979">2083 278 67,'0'0'142,"0"0"-77,0 0 13,0 0-10,0 0-10,0 0-34,0 0-1,-31-23-21,20 19 11,0 4 1,-3 0-7,1 0 12,1 8-18,2 6 15,1 4-15,3 4 13,0-6-13,4 2 18,2-4-7,0-2-2,0-2-10,0-4 7,0-2-14,0-4 14,10 0-6,0 0-1,3 0 21,1-12-21,1-6 7,-3-2-7,1-6 1,-3-2 0,-2-2 1,1-5-4,-3-1 5,-1-1-9,-2 2 1,-3 3 4,0 6-8,0 6 9,0 6-1,0 6 2,0 6-2,0 2 4,0 0-10,0 2 2,-5 20 4,-2 6 1,1 10 0,-3 2 0,2 0 0,2 3-1,3-3 2,2-4-2,0-2-68,0 0-19,0-8-62,7-8-39</inkml:trace>
  <inkml:trace contextRef="#ctx0" brushRef="#br0" timeOffset="10539">2139 321 130,'0'0'140,"0"0"-108,0 0 54,0 0-21,0 0-17,0 0-21,0 0-12,27 0 12,-19 0-18,2 0 12,3 0-21,1-2 18,-4-10-18,3 0 8,-1-5-8,-3 2-15,-3-3-2,-4 0-22,-2-3 9,0 6-9,0 2 37,-6 8-8,-7 2 3,-1 3 14,-1 0-7,-1 18 6,1 7-6,3 3 16,3 2-3,3 2 29,4 0-16,2-4 4,0-2-21,0-4 2,0-4-11,6-4 1,7-2-1,1-4-9,15-8-24,-4 0-84,-4 0-124</inkml:trace>
  <inkml:trace contextRef="#ctx0" brushRef="#br0" timeOffset="10983">2487 231 253,'0'0'95,"0"0"4,0 0-35,0 0-14,0 0-31,0 0 1,0 0-14,-72 50 11,61-26 9,5 2-7,4 0 6,2-4-18,0-2 11,0-2-17,2-6 9,9-2-10,5-6 15,1-4 2,1 0-15,4 0 4,-2-10 1,3-8-14,-4-2 7,-3-4 0,-7-2-31,-5-2-6,-4-4-48,-17 6-42,-10 5-157</inkml:trace>
  <inkml:trace contextRef="#ctx0" brushRef="#br0" timeOffset="11922">2698 343 13,'0'0'137,"0"0"-47,0 0 12,0 0 2,0 0-23,0 0-6,0 0-22,-9 0 6,9 0-15,0 0 13,0 0-23,0 0 6,0 0-27,0 0-7,0 0-6,0 0-26,2 0 6,12 0-4,3 0 6,4 4-51,6 2-9,-6-4-48,-5 0-68</inkml:trace>
  <inkml:trace contextRef="#ctx0" brushRef="#br0" timeOffset="12312">3050 224 147,'0'0'139,"0"0"-38,0 0-12,0 0-18,0 0-19,0 0-26,0 0 4,-53-23-30,40 23 3,-1 0-1,1 5-2,1 8 0,1 1-2,5 2 2,1-2-1,5 1-5,0-1 6,0-1-7,0-1 8,11 0-7,0-2 6,1-2 0,-1 2 1,-3-2-1,2 2 0,-4 0 1,-4 0 2,-2 2-2,0 0 16,0-2-8,-2 2 17,-11-2-7,-3-2 4,1 0-14,-3-2-7,5-2-4,1-2-11,6-2-33,1 0-49,3 0-37,2-6-126</inkml:trace>
  <inkml:trace contextRef="#ctx0" brushRef="#br0" timeOffset="12755">3097 335 157,'0'0'201,"0"0"-97,0 0 11,0 0-12,0 0-43,0 0-21,0 0-26,-15-4-3,4 10-4,1 6-12,2 2 12,1 2-12,5-2 6,0-2 0,2 0-1,0-6-7,0 0 7,0-2-13,6-2 13,5-2-38,1 0 25,1 0-21,-3-2-1,4-10-16,-3 2 5,-2-6-2,0 2-16,-4 0 10,-1 0 13,-4 6 23,0 2 12,0 4 7,0 2 1,0 0 1,0 0-1,0 16 25,0-4 1,0 2 4,0 0 16,0-2-22,0-2 6,0-4-23,9-2 8,0-2-16,2-2 12,2 0-2,5 0-2,-1-12 8,2-4-14,-1-4-1,-5-2 8,1-2-9,-6-2 1,-1-4 0,-1-2-1,-3 0 1,-3-3-1,0 5 1,0 4-2,0 6 0,0 6-6,-5 8 6,1 4-1,0 2-6,-3 0-4,-5 12 11,4 10 1,-3 6-7,-1 4 13,4 0-15,1 3 18,5-3-13,0-2 11,2-2-8,0-6 1,2 2-1,7-6-74,-1-2-104</inkml:trace>
  <inkml:trace contextRef="#ctx0" brushRef="#br0" timeOffset="13574">3391 287 29,'0'0'180,"0"0"-86,0 0-7,0 0-11,0 0-12,0 0-47,0 0 10,-16 27 9,10-8-10,1 1 2,-1-2-27,4 4 15,0-4-15,2-4-2,0-2-1,0-2 1,0-4-48,0-2-46,0-4-51,0 0-87</inkml:trace>
  <inkml:trace contextRef="#ctx0" brushRef="#br0" timeOffset="14167">3636 285 116,'0'0'144,"0"0"-42,0 0-1,0 0-11,0 0-41,0 0 1,0 0-31,-22-4 11,11 4-18,-3 0-12,1 0 0,0 6 6,-1 6-14,1 3 16,2 6-18,2-1 20,2-2-18,1 2 10,3-6-3,3-2 1,0-2-1,0-4 1,0-2-11,0-4 11,7 0-14,0 0 11,1 0-20,4 0 21,-3-12-5,2-2 6,0-4 1,-2-4 0,2-2-1,1-4 7,-4-4-12,1-2 15,-1-7-15,2 3 15,-6-2-8,1 2-1,-1 4-1,-2 4-6,-2 10-9,0 6 14,0 8 4,0 4-9,0 2 2,0 0 4,0 18-12,0 10 13,-2 4 0,-5 6 0,1 0-7,-4 3 14,4-4-7,-1-1 1,3-1-2,2-5-27,2 2-29,0-10-75,0-4-90</inkml:trace>
  <inkml:trace contextRef="#ctx0" brushRef="#br0" timeOffset="14805">3690 292 51,'0'0'225,"0"0"-133,0 0-1,0 0 4,0 0-21,0 0-41,0 0-19,-16 31 8,7-15-13,1 4 9,0 0-18,6 0 6,2 0 3,0-4-9,0 0 1,0-6-1,2 0 0,8-6 0,1-2-2,-1-2 4,4 0-9,1-8-5,-1-6 12,-3-6-27,-2 0 12,-2-2-11,-7-4-3,0 0-4,0-8-30,-9 8-60,-4 5-183</inkml:trace>
  <inkml:trace contextRef="#ctx0" brushRef="#br0" timeOffset="34471">1237 786 28,'131'0'184,"-131"0"-81,0 0-12,0 0-16,0 0-6,0 0-46,0 6 9,0 8-8,0 6-1,-5-2 2,1 0-11,0 0 3,0 0-16,1-2-1,3-2 3,-2 0-6,2-5-17,-3 0-42,1-5-81,0 1-33,0-4-120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37:04.1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87 49,'0'0'150,"0"0"-39,0 0-31,0 0-8,0 0-33,0 0 23,0 0-30,0 0 12,0 0-6,0 0-6,0 0 5,0 0-12,0 0 9,0 0-19,0 0 10,0 0-24,0 0 1,0 0-2,0 0 0,4 0-10,13 0-11,4 0 21,8 6 0,4-4-8,4 2 16,1 0-15,-1 4 9,1-6-4,-5 4-22,-2-2-40,1 4-18,-12-2-80,-6-2-116</inkml:trace>
  <inkml:trace contextRef="#ctx0" brushRef="#br0" timeOffset="510">564 43 9,'0'0'212,"0"0"-97,0 0-54,0 0 11,0 0-27,0 0-38,0 0 22,-11 58-9,0-30 10,1 0-8,0 2-5,-1 0-15,-1 2-2,3-8 0,3 2-3,-1-5-41,4-6-39,1-3-44,0-7-62</inkml:trace>
  <inkml:trace contextRef="#ctx0" brushRef="#br0" timeOffset="787">468 71 80,'0'0'132,"0"0"-44,0 0-13,0 0-23,0 0-7,0 0-16,0 0-13,118-46 4,-97 46-20,-4 0 19,-1 0-18,-5 0 11,-5 0-12,-1 4 16,-5 3-3,0 2 14,0-1 4,0 2-24,-5 2-3,-10 0-4,-1 0 0,-1 0-19,-2-2 8,7-2-31,0-2 12,3-2-12,7-2 19,2 0 4,0-2-39,0 2-14,0 0 51,6 2 21,8-2 11,1 2 14,6 2-14,-1 0 18,0 0 1,-2 2-5,-5 0 8,-5-2-30,-4 2 49,-4 2-12,0 2 34,0 2-45,-14 2 1,-11 2-7,-2 0-21,-4-2 14,3 0-15,-1-6-2,6 2 7,5-7-12,7-1-4,3-4-4,2 0-32,4 0-3,2 0-101,0-4 8,2-9-21,10 3-26</inkml:trace>
  <inkml:trace contextRef="#ctx0" brushRef="#br0" timeOffset="1434">829 183 59,'0'0'127,"0"0"-27,0 0-37,0 0 25,0 0-33,0 0 3,0 0-28,-29-8 5,18 8-28,0 0 6,0 12-13,0 0 0,1 6-3,6-2 6,0 2-10,4-2 15,0-2-9,0-2 1,0-2 0,8-2-6,4-3 6,1-4 2,1-1-2,-1 0 0,2 0-14,-1-4 14,1-7-3,-3-2 2,-1-5 1,-5 2-1,-1-2 0,-2 0 0,-3 0-1,0 0-4,0 0-5,0 4 8,-6 4 2,-5 2-61,3 6-17,1 0-71</inkml:trace>
  <inkml:trace contextRef="#ctx0" brushRef="#br0" timeOffset="1997">1137 151 54,'0'0'131,"0"0"-29,0 0-64,0 0 66,0 0-65,0 0-18,0 0-9,-71 6 2,59 6-2,3 0-11,3 4 27,1 0-16,1-2 21,4 2-27,0-2 4,0-2-9,0-2 14,0 0-6,0-2-8,9 2 6,-1-8-6,6 2-2,-1-1-3,2-3-7,4 0 1,1 0-8,2 0-27,7-5-4,-7-3-65,-4 2-49</inkml:trace>
  <inkml:trace contextRef="#ctx0" brushRef="#br0" timeOffset="3070">1305 0 82,'114'131'91,"-114"-121"-26,0 4 12,0 2-31,-4 4-3,-2-2 8,1 0-27,-2 4-4,2-8-20,1 0 4,0-2 5,2-2-16,2-2 15,0-6-9,0 0 2,0-2-1,0 0 5,0 0-4,0 0-2,0-8-12,4-6 13,5-4-29,2-2 14,2 0-31,1-2-23,-1 0 10,3 4 23,-3 6 18,0 6 13,1 2 5,-3 4 0,1 0 24,-4 0-23,-1 8 31,-1 6 13,-1 4 8,-2 0 24,-3 4-37,0-6-28,0 2-11,0-2-2,0 0 0,0-2-6,0-4-25,-8 2-65,4-7-46,0-1-89</inkml:trace>
  <inkml:trace contextRef="#ctx0" brushRef="#br0" timeOffset="3573">1741 169 78,'0'0'182,"0"0"-88,0 0 2,0 0-22,0 0-12,0 0-36,0 0 13,-18-24-39,7 24 2,-1 0-2,-1 14-1,1 2 1,1 4-3,3 2-6,4 0 9,-1-4-1,5 0 2,0-4-5,0-4 4,0-2-1,0-4 1,0-2 0,7 1-3,1-3-1,1 0 2,1 0-9,-2 0 11,3-5-21,-1-7 3,-4 2-8,3-4-37,-5 2 18,0 2 16,2 6 29,-6 0-7,2 4 1,-2 0-4,0 0 10,0 8 19,0 6 30,0 3-22,2-4-27,0 3 0,2-4-20,5 1-23,0-4-101,0-3-63</inkml:trace>
  <inkml:trace contextRef="#ctx0" brushRef="#br0" timeOffset="4045">1955 151 78,'0'0'154,"0"0"-70,0 0 24,0 0-14,0 0-43,0 0-25,0 0-24,-37-14 0,26 24-2,1 4 1,-2 0-2,5 2 2,3 2-9,2-6 13,2 2-12,0 0 7,0-2 0,0 0 1,4 4 11,3-3 25,1 1 1,0 1 1,-2 1-10,-4-3 8,1-2-24,-3 2 5,0-1-18,-11 3 0,-10 2-62,-3-9-147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6:47.6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65 61,'0'0'42,"0"0"8,0 0 22,0 0-21,0 0-28,0 0 27,0 0-12,0 0 14,0 0-26,0 0 14,0 0-11,0 1 4,0 11 0,0 6-17,0 5 6,0 3-22,0 3 19,0 6-19,0 1 6,0 2-5,0 0-1,0-4 0,0-6-14,-2-6-22,2-6-18,0-10 20,0-3-57,0-3-92</inkml:trace>
  <inkml:trace contextRef="#ctx0" brushRef="#br0" timeOffset="345">0 135 149,'0'0'144,"0"0"-78,0 0-27,0 0 36,0 0-56,0 0-3,0 0-3,41-77 3,-30 67 3,-1 2-18,4 1 2,-3 0 4,-2 3-7,2 2 9,-2 2-18,0 0 10,0 0-1,-2 0 7,1 10-7,-3 4 13,-3 4-12,-2 4 23,0 3-8,0-1 4,-2 2-19,-11 0 6,1-4-7,-1-6-5,2-2 5,0-4 0,0-4-1,2-2-4,0-2 5,4-2-20,1 2 8,0-2 2,4 0 9,0 0-9,0 2-6,0 2 5,0 2 1,8 2 2,6 2 11,-1-2-13,3 0 19,1 0-11,0-2 2,4 2-8,-3-2-43,-3-2-112</inkml:trace>
  <inkml:trace contextRef="#ctx0" brushRef="#br0" timeOffset="1711">237 257 84,'0'0'150,"0"0"-48,0 0-12,0 0 14,0 0-50,0 0-9,0 0-17,0 0-7,0 0-18,0 0-1,0 0-4,4 0-3,7 0 4,3 2-12,-4-2 11,4 0 3,-5 0-1,-1 0 0,-1 0 0,0 0 0,-4-6-16,-1-4-10,-2 0-31,0-2 27,0 2-18,0 0 9,-7 2 6,-5 4 20,2 0 13,-2 4 0,1 0 5,0 0-5,0 10 9,0 6-1,2 6-8,3 0 1,0 2 13,4 0 11,2-2 2,0-4-1,0-2-24,2-4 9,8-4-2,3-4-18,10-4-7,-1 0-46,-5 0-72</inkml:trace>
  <inkml:trace contextRef="#ctx0" brushRef="#br0" timeOffset="2343">444 213 29,'0'0'88,"0"0"-16,0 0-27,0 0-5,0 0-14,0 0-13,0 0 2,-60 26-14,54-10 28,4 4-12,2 0 28,0 0-23,0 0 14,0-2-20,8-2-8,-2-4 6,3-4-13,-3-2 0,4-4-1,-4-2 0,5 0-9,-1 0 2,1-6 4,-3-8-40,-1-2-29,-2-2 6,-3 0-30,-2 2 16,0 0 58,0 6 22,0 4 20,0 2 16,0 4-20,0 0-13,0 0 14,0 8 44,0 8 8,0 2 26,4 4-30,3 0 0,-1-2-43,1 0 2,-2-4-22,2-1-3,-1-6 1,3-3-36,-5-3-114,-2-3-250</inkml:trace>
  <inkml:trace contextRef="#ctx0" brushRef="#br0" timeOffset="3092">653 263 139,'0'0'82,"0"0"-40,0 0-5,0 0 25,0 0-33,0 0-7,0 0-11,-78-14-10,70 18 8,-2 10-2,8 4-13,0 4 14,2 2-16,0 2 14,0-2-6,4-4 1,6-2 0,0-6-2,-1-4 2,3-6-2,-1-2 2,-3 0 17,4-2-17,-3-16-2,-1-4-12,-4-4-17,1-4-5,-5-2-31,0-6 12,0-4 34,0-2-3,-7-1-20,-3 4 18,-1 2 25,1 11 9,4 9 33,1 8 25,5 7-20,0 4-36,0 0-9,0 6 9,0 18-5,0 8 36,9 11 17,3 3-16,-4 2-8,1-2-14,0 0-15,-2-6-6,2 2-10,-3-10-65,-2-11-95</inkml:trace>
  <inkml:trace contextRef="#ctx0" brushRef="#br0" timeOffset="3970">914 123 123,'0'0'147,"0"0"-66,0 0 30,0 0-35,0 0-28,0 0-28,0 0 28,-31 5-32,24 13-3,2 5-12,1 4-1,1 8 0,3-1 2,0 4 9,0-4-8,0-4-6,10-6-5,1-7 7,0-6-9,3-7 0,1-4-5,3 0 15,-1-8 8,1-12 0,1-4-16,-9-6 8,-3-4-1,-5-2 1,-2-2-2,0 0-18,-6 3 11,-7 6 8,-3 4-20,3 10 20,1 2 2,7 5-2,3 7 1,2 1-65,0 0-193</inkml:trace>
  <inkml:trace contextRef="#ctx0" brushRef="#br0" timeOffset="4454">914 123 217,'151'40'178,"-151"-40"-108,0 0-1,0 0-3,0 6-66,0 12 18,0 6-1,0 6 22,0 2-16,0 2 0,0 0 3,0-4-26,0-4 4,0-6 5,0-7-17,0-6 17,0-7-12,0 0 3,0 0 0,0-7-48,0-14-30,0-5 9,0-6 4,0 0-6,0 0-56,3 2-1,1 8 127,2 6 1,4 6 0,-1 8 26,1 2 25,4 0 9,-1 4-18,0 12-13,1 4 32,-1 0-9,1 2 10,-5 0-25,-3-2-11,-2-2-24,-1-2-1,-3 0-1,0-4-68,0-6-98</inkml:trace>
  <inkml:trace contextRef="#ctx0" brushRef="#br0" timeOffset="4978">1226 20 155,'0'0'121,"0"0"-77,0 0-22,0 0 31,0 0-42,0 0 26,0 0 8,0 0-12,4 99 12,0-63-29,1 0 5,2 2-20,0 0 6,-1-2 1,-2 0-16,-2 2-36,1-7-60,-3-9-91</inkml:trace>
  <inkml:trace contextRef="#ctx0" brushRef="#br0" timeOffset="5323">1348 174 215,'0'0'124,"0"0"-78,0 0 22,0 0-30,0 0-25,0 0-3,0 0-3,0 15-7,0-1 16,0 4-10,0 0-5,0 0-1,2 0 0,1 0 8,-1 0-6,2 0 18,-2-2-20,3 0 3,-2-4 4,1-2-9,-2-4 2,2-2-16,1-2-9,1-2-37,4 0 30,1-2-47,2-12 23,-2-2 1,2-4 23,-3 0-21,-4-2 36,-1 0-77,-3 4 94,-2 2 3,0 4 11,0 6 18,0 4-2,0 2-5,0 0-18,2 4-3,2 12 12,1 4 26,2 4 8,-1 4 15,1 2 6,-3 2-23,1-2-4,-3-2-32,-2 1 21,0-6-26,0-2 11,0-3-18,0-4-13,-7-3-9,-6-4-86,-1-5-164</inkml:trace>
  <inkml:trace contextRef="#ctx0" brushRef="#br0" timeOffset="6037">1783 65 150,'0'0'162,"0"0"-113,0 0 4,0 0 2,0 0 20,0 0-46,0 126 10,0-82-15,0 0-5,0-2-9,0-4-1,0-4-9,0-6 7,0-8-13,0-8 14,0-6-16,0-6 4,0 0-6,0-4-48,0-16-28,0-6 42,0-10-3,0-2 21,0-8-49,0 0 13,0 2-42,0 5 59,0 7 45,0 13 27,0 6-8,4 13-18,2 0 53,6 6-20,-3 19 21,5 3-4,-4 6 28,-1 0-1,3 0 4,-4-2-27,-1-4-29,2-6-12,-5-6-6,1-6-16,-3-4 18,3-6-20,-3 0 11,2 0-2,3-16-36,2-10-62,0-2 40,-1-6 4,1 4-59,1 6-36,1 7 121,-3 10 17,0 5 12,-4 2 31,2 4 13,-1 16 40,-1 4 20,0 2-35,2 0-23,-2 0-11,0-4-34,3-2-2,3-2-4,2-4-31,-3-6-119</inkml:trace>
  <inkml:trace contextRef="#ctx0" brushRef="#br0" timeOffset="6683">2123 315 90,'0'0'125,"0"0"-77,0 0 4,0 0 26,0 0-28,0 0-18,0 0-31,54-30 11,-45 12-6,-1-2-9,-2 0 3,-6-2-23,0 2-29,0 2-16,-6 4 44,-4 3 12,-1 7 11,-3 4 2,3 0 42,2 7-23,0 12-6,5 8-14,1 3 16,3 2 17,0-2-2,0-2 12,0-4-29,12-6 19,-1-4-32,2-2 5,3-6-6,-1-4-7,18-2-84,-4-6-43,-4-10-142</inkml:trace>
  <inkml:trace contextRef="#ctx0" brushRef="#br0" timeOffset="7051">2333 211 126,'0'0'148,"0"0"-51,0 0 18,0 0-2,0 0-41,15 102-34,-12-86-36,-3-2 6,0-4 0,0-4-16,0-2 0,0-4-13,0 0-27,0-2-46,0-26-100,0 2 45,0-2-56</inkml:trace>
  <inkml:trace contextRef="#ctx0" brushRef="#br0" timeOffset="7232">2333 211 20,'67'-2'93,"-59"18"6,2 4 1,-1 2 24,-5-4-55,0 0-11,1-6-41,-2-2 9,-1-2-17,-2-4-8,2-4 0,-2 0 0,0 0-1,0-8-104,4-24-59,-2 2-6</inkml:trace>
  <inkml:trace contextRef="#ctx0" brushRef="#br0" timeOffset="7404">2524 191 46,'0'0'129,"0"0"-11,0 0 32,0 0-43,23 106-45,-21-84-35,2-2-4,1-2-15,-1-4-8,4-6 0,4-8-67,1 0-103,4 0-137</inkml:trace>
  <inkml:trace contextRef="#ctx0" brushRef="#br0" timeOffset="7613">2743 189 293,'0'0'141,"0"0"-47,0 0 27,0 0-24,0 0-72,0 0-12,0 0-6,-20 64-14,18-40 7,-1 0 0,3-4 0,0-2 2,0-6-4,3-4-5,6-4 0,-1-2-8,3-2 2,3 0-3,-1-8 16,1-10-17,-5-2 7,-1-4 10,-6-2-41,-2-2-6,0 1-51,-4 6 43,-7 5 19,3 6-1,-2 6-35,6 4-93</inkml:trace>
  <inkml:trace contextRef="#ctx0" brushRef="#br0" timeOffset="8604">2520 243 7,'0'0'57,"0"0"-8,0 0 21,0 0-32,0 0 17,0 0-16,0 0 26,-15-16-28,10 14-15,3 0 1,-3 0-13,1 2 1,0 0-11,-1 0 11,-1 0-9,-4 0 8,-1 0-8,1 8 22,-2 4-17,3 0-5,-3 0-1,6 4 8,0 0-18,1-2-2,5 4-24,0-6-112,0-4-189</inkml:trace>
  <inkml:trace contextRef="#ctx0" brushRef="#br0" timeOffset="9415">2863 181 62,'0'0'65,"0"0"-26,0 0 36,0 0-4,0 0-12,0 0-4,0 0-18,0-22 22,0 22-27,0 0 26,0 0-19,0 0 1,0 0-15,0 0-17,0 0-8,0 0-4,0 1 3,4 12 2,1 3 5,2 2-5,0 4 6,-3 0-6,-2 0 5,-2 2 1,0-2-5,0 0 0,0-2-2,0-4-1,-6-4-47,1-6 35,3-4-10,0-2 13,2 0-9,0 0-27,0-10-16,0-10 32,0-2 7,2-2-4,9 0 26,0 4 2,3 2-8,-1 4 9,1 4-4,5 2 2,-3 4-64,-5 2-82</inkml:trace>
  <inkml:trace contextRef="#ctx0" brushRef="#br0" timeOffset="9949">3054 201 205,'0'0'160,"0"0"-79,0 0-2,0 0-14,0 0-40,0 0-1,0 0-24,0 13 0,-4 6 7,2 1-7,2 4 0,0-2 0,0-2 0,0-4 0,0-2-1,0-6-1,2-4-6,5-2-4,-2-2 11,-1 0-7,3 0 7,1-2-8,2-12-9,-1 0-5,-1-4-13,-3 0 20,-1 0-24,-2 4 17,1 4 8,-3 6 7,2 4 5,-2 0 3,5 0 9,-1 8-7,2 10 19,1 6 5,-3 4 31,-1 2-15,-3 2 19,0 0-34,0 0 14,-3 1-8,-8-5-14,1-2-19,-11-4-18,6-4-45,-1-11-151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7:21.9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0 123 82,'0'0'47,"0"0"19,0 0 2,0 0 2,0 0-31,0 0 12,0 0-14,0-5 21,0 5-22,0 0-3,0 0-17,0 0 3,0-1 11,0 1-17,0 0 15,0 0-27,0 0 40,0 0-28,0 0 15,0 0-19,0 0 3,0 0-12,0 0-1,0 0-5,0 0-14,0 0 20,4 0-27,9 0 25,7 0 4,7 0-2,9 0 0,7 0 0,5 0-1,4 0 7,1-4-17,0-2 24,-4-1-20,-2 4 16,-6-1-18,-6 2 10,-6 2-1,-2 0 0,-3 0 1,-2 0-3,-4 0 9,0 0-15,-2 0 16,-1 0-16,3 0 14,-3 0-6,1 0 0,-3 0-1,1 0 0,-3 2-1,1 0-8,-4 0 15,1-2-13,-3 0 4,2 2 3,-4-2-5,1 0 5,-1 0-5,-2 0 5,0 0-8,-2 0 15,2 0-15,-2 0 17,0 0-14,0 0 12,0 0-7,0 0 1,0 0 0,0 0 0,0 0 1,0 0-6,0 0 11,0 0-9,0 0 12,0 0-16,0 0 14,0 0-7,0 0 0,0 0 1,0 0-2,0 0 10,0 0-16,0 0 17,0 0-19,0 0 18,0 0-10,0 0 1,0 0-1,0 0 0,0 0 2,0 0-4,0 0-6,0 0 8,0 0-18,0 0 19,0 0-18,0 0 17,0 0-6,0 0 6,0 0 0,0-2 1,0-2-10,0 0 20,0 0-11,0 0 2,0 1 4,0 0-5,0-1 0,0 1 0,0-2 1,0 1 2,0-2 5,0 2-1,0-3-6,-2 4 2,0-1-2,0-3-1,0 2 6,-3 1-5,3-1-2,2 1 2,-2 3-3,2-3 7,0 1-12,-2 1 14,2 2-5,0 0-2,0-1 0,0 1 1,0 0-1,0 0 0,0 0 8,0 0-11,0 0 11,0 0-3,-3 0-3,3 0-2,0 0 0,0 0 0,0 0-1,0 0 2,0 0-7,0 0 15,0 0-18,0 0 8,0 0-1,0 0-2,0 0 2,0 0-6,0 0-1,0 1 3,7 8 12,0-1-15,1-1 17,1 1-14,1 1 7,-4-4-1,3 4 0,-3-4 0,2 2-1,-4-3 6,0 0-14,-2-1 18,1 0-15,-1-2 7,-2 2-2,0-1-4,0 0 5,0 0 0,0 2 1,0 0 3,0 2 2,-2 2-9,-5-3 12,-2 0-8,0 1 5,0-2-3,-2 0-1,0 2-2,0-2 0,0 0 6,4 0-15,-2-2 18,3 2-21,-1 0-1,3 0-3,-2 2-50,2 0-48,2 0-30,0-2-87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6:38.4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5 65,'0'0'114,"0"0"-30,0 0-2,0 0-26,0 0 2,0-5-36,0 5 21,0 0-13,0 0 18,0 0-21,0 0 6,0 0-5,0 0-7,0 0 3,0 0-16,-2 0 18,2 0-24,0 0 9,-2 0-9,-3 0-4,-1 0 1,-4 0 1,0 9 0,-4 5 0,-4 7-1,0 3 7,-1 4-19,0 4 20,4 4-17,4 2 9,4 0 1,5 0-1,2-2-4,0-6 3,4-3 0,12-4-6,-1-5 14,4-4-13,-2-1 13,-1-5-12,1-3 2,-3-2-38,-1-3-59,-1 0-67,-8 0-142</inkml:trace>
  <inkml:trace contextRef="#ctx0" brushRef="#br0" timeOffset="1878">316 108 39,'0'0'113,"0"0"-30,0 0 18,0 0-31,0 0-36,0 0-12,0 0-1,0 8 27,-2 6-35,-2 4 13,-1 2-19,1 2 2,-3 2-9,2 2 0,1 0 0,0 0-1,1-4 1,1-4-18,2-4-14,0-3-30,-2-6 3,2-1-70,0-2-74</inkml:trace>
  <inkml:trace contextRef="#ctx0" brushRef="#br0" timeOffset="2293">436 120 121,'0'0'124,"0"0"-28,0 0-7,0 0-1,0 0-42,0 0 2,0 0-24,0 0 14,0 2-38,0 10 10,-4 6 0,0 4-9,0 2-1,-1 0 5,0 2-6,3-2 2,0 0-1,-1-4 0,3-2 0,0-4-10,0-4-29,0-2-13,-2-6-38,2-2-21,-2 0-115</inkml:trace>
  <inkml:trace contextRef="#ctx0" brushRef="#br0" timeOffset="2638">332 178 41,'0'0'137,"0"0"-57,0 0-38,0 0 30,0 0-21,0 0-25,0 0-12,0-6-12,0 6-4,0 0 4,0 10 16,0 4 11,7 4 15,1 0-27,2 0-1,1 0-15,-3-2 6,1-2-14,-2 0 4,2-4-10,-3 0-73,-1-2-50,-3-2-142</inkml:trace>
  <inkml:trace contextRef="#ctx0" brushRef="#br0" timeOffset="3065">550 238 68,'0'0'153,"0"0"-104,0 0 17,0 0 18,0 0-25,0 0-47,0 0 14,-20 2-3,14 10-6,1 2-14,1 4 3,2 1-3,2-1-3,0 0 0,0-7-4,0 1 2,0-3-1,4-5 3,0-3 0,3 2 0,-3-3-3,3 0-17,2-3 20,-2-8 0,1-4-9,-1-3-5,-2 0 1,-3-2-29,-2 4 3,0 0 19,0 4 12,0 2 7,-11 4-13,-5 4-2,5 2-44,0 0-76</inkml:trace>
  <inkml:trace contextRef="#ctx0" brushRef="#br0" timeOffset="3627">793 152 153,'0'0'147,"0"0"-72,0 0 10,0 0-33,0 0-33,0 0-19,0 0 1,0 8-1,0 8 28,0 4 23,3 4-31,-1 2 4,0 0-23,2-2 5,-2-4-6,0-4-1,1-4 1,-1-3-6,0-8 0,0-1-2,1 0-1,2 0-33,1-1 6,1-13 20,1-9 16,4-1 0,-1-4 1,-1 0-2,0 2-25,-3 4 14,-3 6-27,-2 8-4,-2 6-42,0 2-68</inkml:trace>
  <inkml:trace contextRef="#ctx0" brushRef="#br0" timeOffset="4170">1043 178 85,'0'0'133,"0"0"-44,0 0-9,0 0-21,0 0-29,0 0-20,0 0 13,-25-4-15,17 4 2,-4 4 0,3 10-16,0 0 7,0 4-1,5-2 0,1 2-6,3 0 6,0 0-1,0-4-8,0-1 3,3-4 5,4-5 2,-1 1-3,3-5 3,0 0-1,3 0 6,-2-5-6,1-7 3,1-2 7,-4-4-20,-1 0 23,-3 0-26,-2 0 8,-2 2-12,0 0-26,0 2-32,-2 2 23,-9 4 1,-1 0 40,0 2-63,1 4-113</inkml:trace>
  <inkml:trace contextRef="#ctx0" brushRef="#br0" timeOffset="4791">1190 62 160,'0'0'173,"0"0"-113,0 0-14,0 0-4,0 0-35,0 0 16,0 0-23,-3 84 11,-1-52-5,-1 0-9,3-2 4,-2 0-2,2-4 1,0-4-36,-1-6-27,1-4-48,2-5-31</inkml:trace>
  <inkml:trace contextRef="#ctx0" brushRef="#br0" timeOffset="5189">1305 222 111,'0'0'132,"0"0"-66,0 0 2,0 0 5,0 0-50,0 0 2,0 0-24,-31-6-1,25 6 1,-3 8-1,-1 4 0,6 4 0,0 0-2,2 4 2,2 0-10,0 0 9,0-2-6,0-3 4,2-5 3,4-2-2,4-4 2,-4-3 0,3-1 0,1 0-1,-2 0-6,3-5 5,-2-9-32,0-5-31,-5 1-3,-1-2 19,-3 0-9,0 4 8,0 2 50,0 6 18,0 4 39,0 4-21,0 0-3,0 0-10,0 8 26,0 8-13,0 4-13,0 0 0,0 0-14,2 0 2,2-4-11,3-2-20,-2-4-78,-1-6-46</inkml:trace>
  <inkml:trace contextRef="#ctx0" brushRef="#br0" timeOffset="5775">1440 73 157,'0'0'165,"0"0"-126,0 0 0,0 0 4,0 0-31,0 0 2,0 0-14,0 89 21,0-57-20,0 2 16,0-2-16,0 0 8,0 1-9,0-5 0,0-5 0,0-1-46,0-5-58,0-7-79</inkml:trace>
  <inkml:trace contextRef="#ctx0" brushRef="#br0" timeOffset="6061">1361 322 62,'0'0'127,"0"0"-53,0 0-9,0 0-22,0 0-19,0 0-15,0 0-9,96-8 0,-80 4 0,5-2-2,-2 2-92,-6-2-90</inkml:trace>
  <inkml:trace contextRef="#ctx0" brushRef="#br0" timeOffset="6308">1550 206 90,'0'0'134,"0"0"-82,0 0 13,0 0 0,0 0-22,0 0-3,0 0-33,0 112 8,0-96-9,0-2-5,0-4 2,0 0-6,0-3-7,0-6-111,0-1-137</inkml:trace>
  <inkml:trace contextRef="#ctx0" brushRef="#br0" timeOffset="6893">1644 51 29,'0'0'114,"0"0"-53,0 0 21,0 0-26,0 0-7,0 0-16,0 0-14,2 109 1,-2-85-10,0 2 5,2 0-7,-2 0-5,3 0-1,-3-2-3,0 0 1,3-3-9,-1-2-43,-2-5-88,0-3-99</inkml:trace>
  <inkml:trace contextRef="#ctx0" brushRef="#br0" timeOffset="22119">1540 116 38,'0'0'132,"0"0"-84,0 0-6,0 0 44,0 0-9,0 0-9,0 0-11,0 0 26,-3 0-23,3 0 7,0 0-33,0 0-6,0 0-12,0 0-15,0 0-2,0 0-13,0 0-22,0 4-82,0 2-74,0-2-101</inkml:trace>
  <inkml:trace contextRef="#ctx0" brushRef="#br0" timeOffset="25205">1893 68 32,'0'0'61,"0"0"8,0 0 4,0 0-35,0 0-8,0 0-8,0 0 12,0 14 10,0-12-13,0 2 14,0-1-26,0 0 26,0 1-14,0 0 8,0 2-27,0 0 5,2 0-4,4 4-1,-2 2 3,3 2-14,-1 6 27,4 4-6,-4 4 30,1 4-26,-5 4 17,-2 2-27,0 3 1,0-1-2,-9 2-15,-9-4 0,1-2-47,-6-2-12,7-10-110,3-8-119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7:37.2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7:25.4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11 671 23,'0'0'61,"0"0"-29,0 0-5,0 0 29,0 0-30,0 0-1,0 0-11,0 0 14,0 0 18,0 0-12,0 0 17,0 0-21,0 0 11,0 0-31,0 0 14,0 0-9,0 0 8,0 0 6,2 0-16,-2-3-5,5-3-6,1-3-4,6-2 4,1-5-10,5-4 9,2-2-1,4-3 0,5-3 0,5 0-1,4-2 2,6 0-10,6-2 18,0 4-18,2 0 14,2 2-11,-2 4 6,0 2 0,-3 0 0,-2 4 0,-2 0-7,-5 1 14,-5 5-17,-4 1 20,-4 3-21,-6-1 19,-6 6-16,-7 1 3,2 0-39,-6 0 3,-4 0-14,0 0-35,0 0-81</inkml:trace>
  <inkml:trace contextRef="#ctx0" brushRef="#br0" timeOffset="1239">96 457 87,'0'0'86,"0"0"-58,0 0 28,0 0 2,0 0-22,0 0 1,0 0 11,0 0 12,0 0-31,0 0 19,0 0-22,0 0 16,0 0-12,0 0 2,0 0 2,0 0-15,0 8 0,-9 4-12,0 6-8,0 0 11,-1 2-17,0 2 8,1 0-1,1-1 0,-2-3-7,4-3 6,-1-2-5,3-5 0,2-2 4,-1-4-6,3 0 6,0-2 2,0 0 0,0 0-1,0 0 1,0 0-12,0 0 11,0 0-6,0 0 5,0 0-14,0 0 15,0 0-42,0 0 2,0 0 4,3 0 22,7 0 14,1 0 2,5 0-2,3 0 11,0-2-20,1-2 20,3 0-20,-2-2 1,4 2-56,4-4-34,-6 2-40,-8-1-63</inkml:trace>
  <inkml:trace contextRef="#ctx0" brushRef="#br0" timeOffset="4213">1682 451 68,'0'0'136,"0"0"-66,0 0 33,0 0-27,0 0-14,0 0-34,0 0 32,0-4-19,0 4 3,0 0-19,0 0 7,0 0-6,0 0-15,0 0 6,0 0-15,0 0-4,-2 0-3,-5 10 4,-3 6-61,0 1-54,1-6-148</inkml:trace>
  <inkml:trace contextRef="#ctx0" brushRef="#br0" timeOffset="8327">1139 10 36,'0'0'136,"0"0"-81,0 0 17,0 0-6,0 0-5,0 0-34,0 0 48,0 0-10,0 0-16,0 0-10,0 0 4,0 0 9,0 0-37,0 0-9,0 0 1,0 0-9,0 8 4,0 12 2,0 0-4,0 4 0,0 2-1,0 3 6,0 0-11,0 3 3,0-2-22,0 9-64,0-10-35,0-6-93</inkml:trace>
  <inkml:trace contextRef="#ctx0" brushRef="#br0" timeOffset="8785">1106 78 157,'0'0'104,"0"0"-49,0 0 14,0 0 12,0 0-59,0 0 2,0 0-9,55-54 18,-39 48-6,1 4-9,1 0 9,-2 2-17,2 0 15,-5 0-24,-2 0 15,-2 0-14,-5 6 8,-2 0-10,-2 2 23,0 4 29,0 0-33,-2 0-8,-11 4-5,-5-2-12,1 2 12,-4-2-12,4 0-7,1-2 11,3-3-19,3-1 0,6-5 12,2-1-5,2 0 13,0 2-23,0 3 23,0-2-14,6 4 9,6 1 6,1-1 0,3 4 0,-1-4 1,1 4-2,0-5 7,-3 0-12,0 0 12,-2-2-12,-1 0-60,-4-2-62,-4-2-129</inkml:trace>
  <inkml:trace contextRef="#ctx0" brushRef="#br0" timeOffset="9355">1457 205 68,'0'0'167,"0"0"-80,0 0-5,0 0 6,0 0-26,0 0-23,0 0-6,-6-25 21,2 19-41,-4 2 21,2 3-24,-1-3 16,1 1-14,-4 3 15,4 0-6,-1 0-21,1 0 1,-3 0 6,-1 0-14,2 11 10,-1 4-10,2 2-3,0 2 10,5-1-1,2-1-10,0-5 10,0-2-14,0-4 14,0 0-4,2-4-4,5-2-7,0 0-14,2 0 0,-1 0 12,2 0 16,1-4-11,-5-6 5,1 0-28,-3-5 35,1 4-34,-3-1 19,-2 2 0,3 2 16,-3 2 0,0 3 0,0 3 0,0 0-9,2 0 9,0 4-6,2 6-3,1 3 18,-3-1-9,2-2 0,1 0-1,2-2-6,-3-4-120,0-3-98</inkml:trace>
  <inkml:trace contextRef="#ctx0" brushRef="#br0" timeOffset="9948">1513 151 20,'0'0'231,"0"0"-114,0 0-75,0 0 27,0 0-39,0 0-14,0 0 15,7 36-3,-5-21 16,-2 3-34,0-1 16,0-3-25,0-2 12,0-2-12,0-5-1,0 0 0,0-3 0,0-2 0,0 0-14,0 0 13,2 0-36,2-2 10,1-10-21,0-3 9,-1-3-11,3 0 5,1 0-10,2 4 45,-1 4 4,1 6 12,-1 4-4,3 0 0,-4 0 24,3 9-7,1 4 19,-3 4-12,1-2-3,0 2-12,-1-2-10,-1 0-2,2-5-87,-4-4-142</inkml:trace>
  <inkml:trace contextRef="#ctx0" brushRef="#br0" timeOffset="10406">1838 173 155,'0'0'167,"0"0"-111,0 0 31,0 0-41,0 0-22,0 0-24,0 0-11,-60-7 10,45 7-14,-1 7 13,5 3-3,2 3-2,3 4 3,0-2 3,6 3 1,0 1-1,0-3 0,0-4 1,0 0-4,3-4 10,6-2 1,-2-4 0,1-2 32,2 0-30,-2 0 4,1-6-2,2-8-5,1-4 3,-4-5-9,-1 0 0,-3-5 4,-1-5-10,-3 1-21,0-2 10,0 2-9,0 2 13,0 8 13,0 8 0,0 4-1,0 8 9,0 2-19,0 0 2,0 0 9,0 16-4,7 8 4,-1 4 23,-2 4 7,3 5 6,-3-4-29,4 2 1,-2-3-8,-2 0-29,1-10-91,-1-6-91</inkml:trace>
  <inkml:trace contextRef="#ctx0" brushRef="#br0" timeOffset="10955">1970 130 240,'0'0'158,"0"0"-67,0 0 32,0 0-28,0 0-56,0 0-30,0 0 1,-16 28-20,10-6 18,1 0-18,3 0 5,2-4 3,0-4-2,0-3-6,0-3 9,2-6 0,7-2-5,-1 0 12,4 0-15,1-4 18,1-9-10,1-5 2,1 0-1,-3 0 0,-4-4-6,-7 3 6,-2 0-30,0 3-4,0 4 11,-6 6 22,-5 4-10,-1 2-12,3 0-60,5 6-102</inkml:trace>
  <inkml:trace contextRef="#ctx0" brushRef="#br0" timeOffset="11414">2224 110 168,'0'0'168,"0"0"-75,0 0 2,0 0-20,0 0-35,0 0-28,0 0-5,-2 5 2,0 8-9,-1 3 1,1 5 11,-1-2-11,3 2 13,-2-3-4,2-3-9,0-2 0,0-5 8,-2-4-18,2-4 21,0 0-24,0 0 2,0 0-30,0-3-11,0-11-11,0-1-7,4-6-2,4-1-21,0 3-19,-1-2 33,-1 7 78,2 6 43,-4 6-1,2 2 20,1 0-14,2 6-8,0 8 39,0 7-14,-3-2 43,4-1-35,-6 0-4,0-1-43,1-3 0,-3-5-20,0-2-5,-2-5 9,2-2-9,-2 0-2,0 0-8,0-6-31,0-12-82,4-17-5,4-1-31,-2 4-34</inkml:trace>
  <inkml:trace contextRef="#ctx0" brushRef="#br0" timeOffset="11876">2224 110 40,'158'-2'75,"-147"2"13,0 14-9,0 6 24,0 8 34,-1 0-22,-2 5-18,-1-4-28,-3-2-51,4-1-10,-2 0-8,-4-8-73,-2-4-246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2-04T01:17:37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 0 218,'0'0'206,"0"0"-145,0 0 31,0 0-34,0 0-26,0 0-16,0 0 17,-42 108 6,24-68-6,1 0 6,-4 3-38,4-5 13,-1-2-5,2-6-6,5-6-3,2-6 0,3-8-1,4-4-1,2-4 2,0-2-22,0 0 7,0-2-48,0-14 27,10-8-46,5-8 47,2-4-21,3-7-11,2 3 14,-2 2 53,2 7 9,-4 8 8,-2 9 7,-3 6-12,-1 6 15,-4 2-21,3 0 42,1 10-21,1 10-12,-3 6 15,4 5-1,-3-2-1,0 3-27,1-3 4,-6-3-5,1-4-3,-7-4-105,0-4-44,0-6-146</inkml:trace>
  <inkml:trace contextRef="#ctx0" brushRef="#br0" timeOffset="482">79 277 204,'0'0'191,"0"0"-149,0 0-1,0 0-7,0 0-8,0 0-1,0 0-25,81-4 4,-52 0 3,2-2-14,15-6-22,-8 2-75,-5 2-57</inkml:trace>
  <inkml:trace contextRef="#ctx0" brushRef="#br0" timeOffset="706">536 130 201,'0'0'176,"0"0"-88,0 0-5,0 0 5,0 0-17,0 0-33,0 0-12,-58-10-25,43 10 5,1 8 2,3 8-16,2 2 8,2 3-1,5 1 0,2-3-4,0-1 3,0 0 4,0-4-8,12-3 7,3-3-8,3-2-17,4-4-27,5-2-23,16-2-77,-6-14-15,-6 0-127</inkml:trace>
  <inkml:trace contextRef="#ctx0" brushRef="#br0" timeOffset="992">732 106 307,'0'0'130,"0"0"-42,0 0 26,0 0 10,0 0-71,0 0-11,0 0-10,-49 0-23,33 6-6,3 8 5,-1 4-16,4 2 15,3 3-19,3-1 8,2 0 4,2-4-8,0-3-1,0-2 3,13-3-11,2-6-34,5-2-24,16-2 15,-7-4-108,-5-8-133</inkml:trace>
  <inkml:trace contextRef="#ctx0" brushRef="#br0" timeOffset="1308">854 166 348,'0'0'107,"0"0"-65,0 0 4,0 0 18,0 0-36,0 0 1,0 0-6,21 4-23,-6-4 8,1 0-7,2 0-2,-3-8-5,1-2 6,-5-2-16,-2 2-1,-5-2-31,-4 0-10,0 0 21,0 4-22,-15 0 14,-1 4-10,-1 2 55,-2 2 12,2 0 18,1 2-10,3 12 18,4 6-8,0 5-13,7-2 41,0 4-26,2-4 23,0 2-9,0-5 9,2-2-44,6-4 1,4-4-12,1-4-2,1-2-8,3-4-39,14 0-22,-4-12-142,-2-5-195</inkml:trace>
  <inkml:trace contextRef="#ctx0" brushRef="#br0" timeOffset="1727">1158 108 173,'0'0'230,"0"0"-106,0 0-39,0 0 30,0 0-63,0 0-14,0 0-32,-34-2 4,19 2-10,1 0 0,1 2-1,4 4-7,4 0 7,3 0-14,2 1 13,0-2-24,0 1 25,9 1-21,3 0 22,-2 4 2,4-2-2,-3 1 4,0 3 2,-2-4 0,-4 0-5,-3-1 2,-2-2 6,0 2 0,0 0 37,-4-1-13,-12 4-21,-4-1-12,2-2 0,0-2-33,3-2-8,6-3-42,1-1-7,6 0-84,2 0-213</inkml:trace>
  <inkml:trace contextRef="#ctx0" brushRef="#br0" timeOffset="2178">1401 82 208,'0'0'202,"0"0"-108,0 0-11,0 0 31,0 0-57,0 0-14,0 0-42,-48-2 5,33 2-5,-3 8-2,3 0 1,1 2-1,5 0 1,3 0-15,4 0 14,2-2-14,0 0 14,0 2-17,2 1 18,6-1-10,2 1 10,1 1 7,-3 1-6,1-1 27,-1 2-27,-8 0 22,0 1-23,0 2 39,-8-1-14,-9 0-25,-10-2-36,7-4-125,5-6-410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90AFE-8000-4F18-8F3E-B5F92CEE9266}" type="datetimeFigureOut">
              <a:rPr lang="es-MX" smtClean="0"/>
              <a:pPr/>
              <a:t>26/08/2024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4850" y="4421188"/>
            <a:ext cx="5643563" cy="418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D1EB3-1242-47A2-8411-4CD064F8D7B0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87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FD35A-4542-454B-8813-782F8A7089C0}" type="datetimeFigureOut">
              <a:rPr lang="es-ES" smtClean="0"/>
              <a:pPr/>
              <a:t>26/08/2024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2.png"/><Relationship Id="rId21" Type="http://schemas.openxmlformats.org/officeDocument/2006/relationships/image" Target="../media/image13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6.png"/><Relationship Id="rId50" Type="http://schemas.openxmlformats.org/officeDocument/2006/relationships/customXml" Target="../ink/ink25.xml"/><Relationship Id="rId55" Type="http://schemas.openxmlformats.org/officeDocument/2006/relationships/image" Target="../media/image30.png"/><Relationship Id="rId63" Type="http://schemas.openxmlformats.org/officeDocument/2006/relationships/image" Target="../media/image34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7" Type="http://schemas.openxmlformats.org/officeDocument/2006/relationships/customXml" Target="../ink/ink3.xml"/><Relationship Id="rId71" Type="http://schemas.openxmlformats.org/officeDocument/2006/relationships/image" Target="../media/image38.png"/><Relationship Id="rId2" Type="http://schemas.openxmlformats.org/officeDocument/2006/relationships/image" Target="../media/image4.png"/><Relationship Id="rId16" Type="http://schemas.openxmlformats.org/officeDocument/2006/relationships/customXml" Target="../ink/ink8.xml"/><Relationship Id="rId29" Type="http://schemas.openxmlformats.org/officeDocument/2006/relationships/image" Target="../media/image17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1.png"/><Relationship Id="rId40" Type="http://schemas.openxmlformats.org/officeDocument/2006/relationships/customXml" Target="../ink/ink20.xml"/><Relationship Id="rId45" Type="http://schemas.openxmlformats.org/officeDocument/2006/relationships/image" Target="../media/image25.png"/><Relationship Id="rId53" Type="http://schemas.openxmlformats.org/officeDocument/2006/relationships/image" Target="../media/image29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42.png"/><Relationship Id="rId5" Type="http://schemas.openxmlformats.org/officeDocument/2006/relationships/customXml" Target="../ink/ink2.xml"/><Relationship Id="rId61" Type="http://schemas.openxmlformats.org/officeDocument/2006/relationships/image" Target="../media/image33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5.png"/><Relationship Id="rId73" Type="http://schemas.openxmlformats.org/officeDocument/2006/relationships/image" Target="../media/image39.png"/><Relationship Id="rId78" Type="http://schemas.openxmlformats.org/officeDocument/2006/relationships/customXml" Target="../ink/ink39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customXml" Target="../ink/ink11.xml"/><Relationship Id="rId27" Type="http://schemas.openxmlformats.org/officeDocument/2006/relationships/image" Target="../media/image16.png"/><Relationship Id="rId30" Type="http://schemas.openxmlformats.org/officeDocument/2006/relationships/customXml" Target="../ink/ink15.xml"/><Relationship Id="rId35" Type="http://schemas.openxmlformats.org/officeDocument/2006/relationships/image" Target="../media/image20.png"/><Relationship Id="rId43" Type="http://schemas.openxmlformats.org/officeDocument/2006/relationships/image" Target="../media/image24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7.png"/><Relationship Id="rId77" Type="http://schemas.openxmlformats.org/officeDocument/2006/relationships/image" Target="../media/image41.png"/><Relationship Id="rId8" Type="http://schemas.openxmlformats.org/officeDocument/2006/relationships/image" Target="../media/image7.png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3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2.png"/><Relationship Id="rId67" Type="http://schemas.openxmlformats.org/officeDocument/2006/relationships/image" Target="../media/image36.png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5" Type="http://schemas.openxmlformats.org/officeDocument/2006/relationships/customXml" Target="../ink/ink7.xml"/><Relationship Id="rId23" Type="http://schemas.openxmlformats.org/officeDocument/2006/relationships/image" Target="../media/image14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7.png"/><Relationship Id="rId57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357982" cy="1143008"/>
          </a:xfrm>
        </p:spPr>
        <p:txBody>
          <a:bodyPr>
            <a:noAutofit/>
          </a:bodyPr>
          <a:lstStyle/>
          <a:p>
            <a:r>
              <a:rPr lang="es-ES" sz="2800" b="1" dirty="0">
                <a:latin typeface="Arial" charset="0"/>
                <a:cs typeface="Arial" charset="0"/>
              </a:rPr>
              <a:t/>
            </a:r>
            <a:br>
              <a:rPr lang="es-ES" sz="2800" b="1" dirty="0">
                <a:latin typeface="Arial" charset="0"/>
                <a:cs typeface="Arial" charset="0"/>
              </a:rPr>
            </a:br>
            <a:r>
              <a:rPr lang="es-ES" sz="2800" b="1" dirty="0">
                <a:latin typeface="Arial" charset="0"/>
                <a:cs typeface="Arial" charset="0"/>
              </a:rPr>
              <a:t>LENGUAJE ENSAMBLADOR  </a:t>
            </a:r>
            <a:br>
              <a:rPr lang="es-ES" sz="2800" b="1" dirty="0">
                <a:latin typeface="Arial" charset="0"/>
                <a:cs typeface="Arial" charset="0"/>
              </a:rPr>
            </a:br>
            <a:r>
              <a:rPr lang="es-ES" sz="2400" i="1" dirty="0" smtClean="0">
                <a:latin typeface="Arial" charset="0"/>
                <a:cs typeface="Arial" charset="0"/>
              </a:rPr>
              <a:t>(7°-ICI)</a:t>
            </a:r>
            <a:r>
              <a:rPr lang="es-ES" sz="2800" b="1" dirty="0">
                <a:latin typeface="Arial" charset="0"/>
                <a:cs typeface="Arial" charset="0"/>
              </a:rPr>
              <a:t/>
            </a:r>
            <a:br>
              <a:rPr lang="es-ES" sz="2800" b="1" dirty="0">
                <a:latin typeface="Arial" charset="0"/>
                <a:cs typeface="Arial" charset="0"/>
              </a:rPr>
            </a:br>
            <a:endParaRPr lang="es-ES" sz="28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5786454"/>
            <a:ext cx="8286807" cy="9286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s-MX" sz="1600" i="1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s-MX" sz="24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Mtro. en Ing. Armando Álvarez Fdez.</a:t>
            </a:r>
          </a:p>
          <a:p>
            <a:pPr>
              <a:defRPr/>
            </a:pPr>
            <a:r>
              <a:rPr lang="es-MX" sz="24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Ago-2024</a:t>
            </a:r>
            <a:endParaRPr lang="es-MX" sz="2400" i="1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781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 descr="Facultinga Blog!: Arquitectura de computador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73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MX" sz="3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MICROPROCESADORES </a:t>
            </a:r>
          </a:p>
          <a:p>
            <a:pPr>
              <a:defRPr/>
            </a:pPr>
            <a:r>
              <a:rPr lang="es-MX" sz="3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CISC Y RISC</a:t>
            </a: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10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lum bright="30000" contrast="10000"/>
          </a:blip>
          <a:srcRect/>
          <a:stretch>
            <a:fillRect/>
          </a:stretch>
        </p:blipFill>
        <p:spPr bwMode="auto">
          <a:xfrm>
            <a:off x="500034" y="571480"/>
            <a:ext cx="8215371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lum bright="20000" contrast="30000"/>
          </a:blip>
          <a:srcRect/>
          <a:stretch>
            <a:fillRect/>
          </a:stretch>
        </p:blipFill>
        <p:spPr bwMode="auto">
          <a:xfrm>
            <a:off x="642910" y="4500570"/>
            <a:ext cx="7721543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lum bright="10000" contrast="40000"/>
          </a:blip>
          <a:srcRect/>
          <a:stretch>
            <a:fillRect/>
          </a:stretch>
        </p:blipFill>
        <p:spPr bwMode="auto">
          <a:xfrm>
            <a:off x="714348" y="714356"/>
            <a:ext cx="7865115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85728"/>
            <a:ext cx="8147838" cy="61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lum bright="30000" contrast="30000"/>
          </a:blip>
          <a:srcRect/>
          <a:stretch>
            <a:fillRect/>
          </a:stretch>
        </p:blipFill>
        <p:spPr bwMode="auto">
          <a:xfrm>
            <a:off x="500034" y="2214554"/>
            <a:ext cx="850307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60418" name="Picture 2" descr="Diferencias entre Arquitecturas Cisc y Risc | InfoSk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500174"/>
            <a:ext cx="4929222" cy="36969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925" y="1843088"/>
            <a:ext cx="729615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lum bright="30000" contrast="30000"/>
          </a:blip>
          <a:srcRect/>
          <a:stretch>
            <a:fillRect/>
          </a:stretch>
        </p:blipFill>
        <p:spPr bwMode="auto">
          <a:xfrm>
            <a:off x="285720" y="571480"/>
            <a:ext cx="855822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lum bright="30000" contrast="20000"/>
          </a:blip>
          <a:srcRect/>
          <a:stretch>
            <a:fillRect/>
          </a:stretch>
        </p:blipFill>
        <p:spPr bwMode="auto">
          <a:xfrm>
            <a:off x="500034" y="2643182"/>
            <a:ext cx="8226363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071546"/>
            <a:ext cx="6735788" cy="510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571472" y="857232"/>
            <a:ext cx="8050995" cy="516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428596" y="142852"/>
            <a:ext cx="8072494" cy="928694"/>
          </a:xfrm>
        </p:spPr>
        <p:txBody>
          <a:bodyPr>
            <a:noAutofit/>
          </a:bodyPr>
          <a:lstStyle/>
          <a:p>
            <a:r>
              <a:rPr lang="es-ES" sz="2400" b="1" dirty="0">
                <a:latin typeface="Arial" charset="0"/>
                <a:cs typeface="Arial" charset="0"/>
              </a:rPr>
              <a:t>FUNDAMENTOS DE UN SISTEMA DE COMPUTO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85720" y="1428736"/>
            <a:ext cx="4143404" cy="48577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MX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¿Qué es el sistema de Computo?</a:t>
            </a:r>
          </a:p>
          <a:p>
            <a:pPr algn="just">
              <a:defRPr/>
            </a:pPr>
            <a:r>
              <a:rPr lang="es-MX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just"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 sistema de</a:t>
            </a:r>
            <a:r>
              <a:rPr lang="es-MX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Computo</a:t>
            </a:r>
            <a:r>
              <a:rPr lang="es-MX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 un conjunto de dispositivos integrados que ingresan, generan, procesan y almacenan datos e información. Los sistemas de</a:t>
            </a:r>
            <a:r>
              <a:rPr lang="es-MX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Computo</a:t>
            </a:r>
            <a:r>
              <a:rPr lang="es-MX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 construyen actualmente alrededor de al menos un dispositivo de procesamiento digital (CPU) y todo su hardware de soporte, así como de programas de software y del talento humano que los vuelve productivos.</a:t>
            </a:r>
          </a:p>
          <a:p>
            <a:pPr algn="just">
              <a:defRPr/>
            </a:pPr>
            <a:endParaRPr lang="es-MX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5" name="Picture 2" descr="https://www.bepublishing.com/_resources/images/product/BEP-PAR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928670"/>
            <a:ext cx="4143404" cy="5238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ALGUNOS OTROS CPUs </a:t>
            </a:r>
            <a:r>
              <a:rPr lang="es-ES" sz="2400" b="1" dirty="0" err="1" smtClean="0">
                <a:latin typeface="Arial" charset="0"/>
                <a:cs typeface="Arial" charset="0"/>
              </a:rPr>
              <a:t>RISCs</a:t>
            </a:r>
            <a:r>
              <a:rPr lang="es-ES" sz="2400" b="1" dirty="0" smtClean="0">
                <a:latin typeface="Arial" charset="0"/>
                <a:cs typeface="Arial" charset="0"/>
              </a:rPr>
              <a:t>:</a:t>
            </a:r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1285860"/>
            <a:ext cx="8588307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3600" b="1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s-MX" sz="3600" b="1" dirty="0" smtClean="0">
                <a:solidFill>
                  <a:schemeClr val="tx1"/>
                </a:solidFill>
              </a:rPr>
              <a:t>TAXONOMÍA DE FLYNN</a:t>
            </a:r>
            <a:endParaRPr lang="es-ES" sz="3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21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MX" sz="2400" b="1" dirty="0"/>
              <a:t>TAXONOMÍA DE FLYNN</a:t>
            </a:r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71546"/>
            <a:ext cx="8358245" cy="5357850"/>
          </a:xfrm>
        </p:spPr>
        <p:txBody>
          <a:bodyPr/>
          <a:lstStyle/>
          <a:p>
            <a:pPr algn="just">
              <a:defRPr/>
            </a:pPr>
            <a:r>
              <a:rPr lang="es-MX" sz="1800" dirty="0">
                <a:solidFill>
                  <a:schemeClr val="tx1"/>
                </a:solidFill>
              </a:rPr>
              <a:t>La taxonomía de </a:t>
            </a:r>
            <a:r>
              <a:rPr lang="es-MX" sz="1800" dirty="0" err="1">
                <a:solidFill>
                  <a:schemeClr val="tx1"/>
                </a:solidFill>
              </a:rPr>
              <a:t>Flynn</a:t>
            </a:r>
            <a:r>
              <a:rPr lang="es-MX" sz="1800" dirty="0">
                <a:solidFill>
                  <a:schemeClr val="tx1"/>
                </a:solidFill>
              </a:rPr>
              <a:t> es una </a:t>
            </a:r>
            <a:r>
              <a:rPr lang="es-MX" sz="1800" u="sng" dirty="0">
                <a:solidFill>
                  <a:schemeClr val="tx1"/>
                </a:solidFill>
              </a:rPr>
              <a:t>clasificación para las computadoras con arquitectura paralela</a:t>
            </a:r>
            <a:r>
              <a:rPr lang="es-MX" sz="1800" dirty="0">
                <a:solidFill>
                  <a:schemeClr val="tx1"/>
                </a:solidFill>
              </a:rPr>
              <a:t>, propuesta por el profesor emérito de la Universidad de </a:t>
            </a:r>
            <a:r>
              <a:rPr lang="es-MX" sz="1800" dirty="0" err="1">
                <a:solidFill>
                  <a:schemeClr val="tx1"/>
                </a:solidFill>
              </a:rPr>
              <a:t>Stanford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b="1" i="1" dirty="0">
                <a:solidFill>
                  <a:schemeClr val="tx1"/>
                </a:solidFill>
              </a:rPr>
              <a:t>Michael J. </a:t>
            </a:r>
            <a:r>
              <a:rPr lang="es-MX" sz="1800" b="1" i="1" dirty="0" err="1">
                <a:solidFill>
                  <a:schemeClr val="tx1"/>
                </a:solidFill>
              </a:rPr>
              <a:t>Flynn</a:t>
            </a:r>
            <a:r>
              <a:rPr lang="es-MX" sz="1800" dirty="0">
                <a:solidFill>
                  <a:schemeClr val="tx1"/>
                </a:solidFill>
              </a:rPr>
              <a:t>, la cual clasifica a las mismas atendiendo a la </a:t>
            </a:r>
            <a:r>
              <a:rPr lang="es-MX" sz="1800" b="1" dirty="0">
                <a:solidFill>
                  <a:schemeClr val="tx1"/>
                </a:solidFill>
              </a:rPr>
              <a:t>cantidad de instrucciones</a:t>
            </a:r>
            <a:r>
              <a:rPr lang="es-MX" sz="1800" dirty="0">
                <a:solidFill>
                  <a:schemeClr val="tx1"/>
                </a:solidFill>
              </a:rPr>
              <a:t> y </a:t>
            </a:r>
            <a:r>
              <a:rPr lang="es-MX" sz="1800" b="1" dirty="0">
                <a:solidFill>
                  <a:schemeClr val="tx1"/>
                </a:solidFill>
              </a:rPr>
              <a:t>flujo de datos concurrentes</a:t>
            </a:r>
            <a:r>
              <a:rPr lang="es-MX" sz="1800" dirty="0">
                <a:solidFill>
                  <a:schemeClr val="tx1"/>
                </a:solidFill>
              </a:rPr>
              <a:t> en un instante de procesamiento.</a:t>
            </a:r>
            <a:endParaRPr lang="es-MX" sz="1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571744"/>
            <a:ext cx="5143536" cy="403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8" name="AutoShape 4" descr="Michael J. Flynn - Wikipedia, la enciclopedia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30" name="AutoShape 6" descr="Michael J. Flynn - Wikipedia, la enciclopedia lib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2071678"/>
            <a:ext cx="19812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MX" sz="2400" b="1" dirty="0" smtClean="0"/>
              <a:t>TAXONOMÍA DE FLYNN</a:t>
            </a:r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19458" name="Picture 2" descr="1: Taxonomia de Flynn.  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071546"/>
            <a:ext cx="5148915" cy="38576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MX" sz="2400" b="1" dirty="0" smtClean="0">
                <a:latin typeface="Arial" pitchFamily="34" charset="0"/>
                <a:cs typeface="Arial" pitchFamily="34" charset="0"/>
              </a:rPr>
              <a:t>SISD:(Single </a:t>
            </a:r>
            <a:r>
              <a:rPr lang="es-MX" sz="2400" b="1" dirty="0" err="1" smtClean="0">
                <a:latin typeface="Arial" pitchFamily="34" charset="0"/>
                <a:cs typeface="Arial" pitchFamily="34" charset="0"/>
              </a:rPr>
              <a:t>Instruction</a:t>
            </a:r>
            <a:r>
              <a:rPr lang="es-MX" sz="2400" b="1" dirty="0" smtClean="0">
                <a:latin typeface="Arial" pitchFamily="34" charset="0"/>
                <a:cs typeface="Arial" pitchFamily="34" charset="0"/>
              </a:rPr>
              <a:t> Single Data)</a:t>
            </a:r>
            <a:br>
              <a:rPr lang="es-MX" sz="2400" b="1" dirty="0" smtClean="0">
                <a:latin typeface="Arial" pitchFamily="34" charset="0"/>
                <a:cs typeface="Arial" pitchFamily="34" charset="0"/>
              </a:rPr>
            </a:br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857232"/>
            <a:ext cx="8358245" cy="5072098"/>
          </a:xfrm>
        </p:spPr>
        <p:txBody>
          <a:bodyPr/>
          <a:lstStyle/>
          <a:p>
            <a:pPr algn="just">
              <a:spcBef>
                <a:spcPts val="0"/>
              </a:spcBef>
              <a:defRPr/>
            </a:pP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Esta clasificación se refiere a las </a:t>
            </a:r>
            <a:r>
              <a:rPr lang="es-MX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computadoras tradicionales y secuenciales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en las cuales </a:t>
            </a:r>
            <a:r>
              <a:rPr lang="es-MX" sz="1400" b="1" i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una</a:t>
            </a:r>
            <a:r>
              <a:rPr lang="es-MX" sz="1400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instrucción a la vez se ejecuta sobre </a:t>
            </a:r>
            <a:r>
              <a:rPr lang="es-MX" sz="1400" b="1" i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 único </a:t>
            </a:r>
            <a:r>
              <a:rPr lang="es-MX" sz="1400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dato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cada ciclo de reloj. </a:t>
            </a:r>
          </a:p>
          <a:p>
            <a:pPr algn="just">
              <a:spcBef>
                <a:spcPts val="0"/>
              </a:spcBef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  <a:defRPr/>
            </a:pP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Los datos en cuestión se almacenan en una única memoria en la cual se </a:t>
            </a:r>
            <a:r>
              <a:rPr lang="es-MX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usan técnicas como la segmentación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para evitar errores de fragmentación interna. Un ejemplo sencillo de estas computadoras son los antiguos mainframe basados en la arquitectura de Von-</a:t>
            </a:r>
            <a:r>
              <a:rPr lang="es-MX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Neumann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500306"/>
            <a:ext cx="5572164" cy="425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 algn="just">
              <a:defRPr/>
            </a:pP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Constan de una única unidad de control de memoria (CU, control </a:t>
            </a:r>
            <a:r>
              <a:rPr lang="es-MX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unit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y una única unidad aritmético-lógica (ALU), por tanto, sólo ejecuta una única instrucción en un único dato por ciclo de reloj. Corresponde a la arquitectura de von </a:t>
            </a:r>
            <a:r>
              <a:rPr lang="es-MX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Neumann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original.</a:t>
            </a:r>
            <a:endParaRPr lang="es-MX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MX" sz="2400" b="1" dirty="0" smtClean="0">
                <a:latin typeface="Arial" pitchFamily="34" charset="0"/>
                <a:cs typeface="Arial" pitchFamily="34" charset="0"/>
              </a:rPr>
              <a:t>MISD: (</a:t>
            </a:r>
            <a:r>
              <a:rPr lang="es-MX" sz="2400" b="1" dirty="0" err="1" smtClean="0">
                <a:latin typeface="Arial" pitchFamily="34" charset="0"/>
                <a:cs typeface="Arial" pitchFamily="34" charset="0"/>
              </a:rPr>
              <a:t>Multiple</a:t>
            </a:r>
            <a:r>
              <a:rPr lang="es-MX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MX" sz="2400" b="1" dirty="0" err="1" smtClean="0">
                <a:latin typeface="Arial" pitchFamily="34" charset="0"/>
                <a:cs typeface="Arial" pitchFamily="34" charset="0"/>
              </a:rPr>
              <a:t>Instruction</a:t>
            </a:r>
            <a:r>
              <a:rPr lang="es-MX" sz="2400" b="1" dirty="0" smtClean="0">
                <a:latin typeface="Arial" pitchFamily="34" charset="0"/>
                <a:cs typeface="Arial" pitchFamily="34" charset="0"/>
              </a:rPr>
              <a:t> Single Data)</a:t>
            </a:r>
            <a:r>
              <a:rPr lang="es-MX" sz="2400" b="1" i="1" dirty="0" smtClean="0"/>
              <a:t/>
            </a:r>
            <a:br>
              <a:rPr lang="es-MX" sz="2400" b="1" i="1" dirty="0" smtClean="0"/>
            </a:br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s-MX" sz="2400" dirty="0" smtClean="0">
                <a:solidFill>
                  <a:schemeClr val="tx1"/>
                </a:solidFill>
              </a:rPr>
              <a:t> 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Arquitectura que se refiere a </a:t>
            </a:r>
            <a:r>
              <a:rPr lang="es-MX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múltiples instrucciones 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ejecutándose </a:t>
            </a:r>
            <a:r>
              <a:rPr lang="es-MX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sobre un único dato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Comúnmente se considera esta </a:t>
            </a:r>
            <a:r>
              <a:rPr lang="es-MX" sz="14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arquitectura poco práctica</a:t>
            </a:r>
            <a:r>
              <a:rPr lang="es-MX" sz="14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ya que en tiempo de ejecución la efectividad del </a:t>
            </a:r>
            <a:r>
              <a:rPr lang="es-MX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paralelismo requiere un múltiple flujo de datos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y, además, el acceso concurrente a un mismo dato en memoria puede ocasionar que un </a:t>
            </a:r>
            <a:r>
              <a:rPr lang="es-MX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CPU tenga que esperar 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que el recurso(</a:t>
            </a:r>
            <a:r>
              <a:rPr lang="es-MX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dato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esté disponible para poder acceder a él.</a:t>
            </a:r>
          </a:p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26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643182"/>
            <a:ext cx="6643734" cy="371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 algn="just">
              <a:defRPr/>
            </a:pP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 pocas 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computadoras de este tipo, que 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existen generalmente se utilizan para tolerancia a fallos, donde varios chequeos se hacen en paralelo y un resultado general se guarda en una variable en memoria.</a:t>
            </a:r>
            <a:endParaRPr lang="es-MX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27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MX" sz="2400" b="1" dirty="0" smtClean="0">
                <a:latin typeface="Arial" pitchFamily="34" charset="0"/>
                <a:cs typeface="Arial" pitchFamily="34" charset="0"/>
              </a:rPr>
              <a:t>SIMD:(Single </a:t>
            </a:r>
            <a:r>
              <a:rPr lang="es-MX" sz="2400" b="1" dirty="0" err="1" smtClean="0">
                <a:latin typeface="Arial" pitchFamily="34" charset="0"/>
                <a:cs typeface="Arial" pitchFamily="34" charset="0"/>
              </a:rPr>
              <a:t>Instruction</a:t>
            </a:r>
            <a:r>
              <a:rPr lang="es-MX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MX" sz="2400" b="1" dirty="0" err="1" smtClean="0">
                <a:latin typeface="Arial" pitchFamily="34" charset="0"/>
                <a:cs typeface="Arial" pitchFamily="34" charset="0"/>
              </a:rPr>
              <a:t>Multiple</a:t>
            </a:r>
            <a:r>
              <a:rPr lang="es-MX" sz="2400" b="1" dirty="0" smtClean="0">
                <a:latin typeface="Arial" pitchFamily="34" charset="0"/>
                <a:cs typeface="Arial" pitchFamily="34" charset="0"/>
              </a:rPr>
              <a:t> Data)</a:t>
            </a:r>
            <a:br>
              <a:rPr lang="es-MX" sz="2400" b="1" dirty="0" smtClean="0">
                <a:latin typeface="Arial" pitchFamily="34" charset="0"/>
                <a:cs typeface="Arial" pitchFamily="34" charset="0"/>
              </a:rPr>
            </a:br>
            <a:endParaRPr lang="es-E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928670"/>
            <a:ext cx="8358245" cy="5072098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s-MX" sz="2400" dirty="0" smtClean="0">
                <a:solidFill>
                  <a:schemeClr val="tx1"/>
                </a:solidFill>
              </a:rPr>
              <a:t> 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Esta arquitectura representa la ejecución de una misma instrucción sobre un conjunto de datos. La misma es comúnmente vista en ciclos de programación que ejecutan una misma instrucción una y otra vez sobre datos de un arreglo o conjunto de datos. En la arquitectura SIMD estos datos son procesados por múltiples CPU que ejecutan la misma instrucción sobre una parte del conjunto o arreglo, cada uno, hasta llegar a procesar la totalidad de los mismos.</a:t>
            </a:r>
          </a:p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28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428868"/>
            <a:ext cx="4537095" cy="11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643314"/>
            <a:ext cx="5857916" cy="286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Dos tipos de arquitecturas SIMD son: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Procesadores vectoriales (vector </a:t>
            </a:r>
            <a:r>
              <a:rPr lang="es-MX" sz="1600" b="1" u="sng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processors</a:t>
            </a:r>
            <a:r>
              <a:rPr lang="es-MX" sz="16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s-MX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Son procesadores cuyas instrucciones trabajan no en un dato a la vez (escalar), sino en arreglos de datos (vectores). Por ejemplo, un procesador tradicional puede calcular la suma de dos registros y guardar el resultado en uno de ellos. Un procesador vectorial tiene varias ALU y puede calcular la suma (una instrucción) de un arreglo de números en un ciclo de reloj si el tamaño del arreglo es menor o igual que su cantidad de ALU.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Unidades de procesamiento gráfico (GPU, </a:t>
            </a:r>
            <a:r>
              <a:rPr lang="es-MX" sz="1600" b="1" u="sng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graphics</a:t>
            </a:r>
            <a:r>
              <a:rPr lang="es-MX" sz="16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1600" b="1" u="sng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processing</a:t>
            </a:r>
            <a:r>
              <a:rPr lang="es-MX" sz="16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1600" b="1" u="sng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units</a:t>
            </a:r>
            <a:r>
              <a:rPr lang="es-MX" sz="16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es-MX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Son similares a los procesadores tradicionales con algunas diferencias. Las instrucciones están orientadas al trabajo con gráficas, como suavizar una curva o aplicar efectos a píxeles, puntos, líneas o triángulos. Dado que estos elementos son usualmente independientes, las GPU son arquitecturas altamente paralelas, compuestas de múltiples </a:t>
            </a:r>
            <a:r>
              <a:rPr lang="es-MX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shaders</a:t>
            </a:r>
            <a:r>
              <a:rPr lang="es-MX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Aunque las GPU se suelen clasificar como arquitecturas SIMD, pueden ejecutar instrucciones distintas en distintos datos.</a:t>
            </a:r>
          </a:p>
          <a:p>
            <a:pPr algn="just"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428604"/>
            <a:ext cx="8358245" cy="6143668"/>
          </a:xfrm>
        </p:spPr>
        <p:txBody>
          <a:bodyPr/>
          <a:lstStyle/>
          <a:p>
            <a:pPr>
              <a:defRPr/>
            </a:pPr>
            <a:r>
              <a:rPr lang="es-MX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¿Por qué se llama sistema de Computo?</a:t>
            </a:r>
          </a:p>
          <a:p>
            <a:pPr algn="just">
              <a:defRPr/>
            </a:pPr>
            <a:endParaRPr lang="es-MX" sz="1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 hace referencia a la computadora como un sistema porque está formada por componentes integrados (entrada, salida, almacenamiento y CPU) que trabajan juntos para realizar los pasos necesarios en el programa que se </a:t>
            </a:r>
            <a:r>
              <a:rPr lang="es-MX" sz="1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</a:t>
            </a:r>
            <a:r>
              <a:rPr lang="es-MX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está ejecutando.</a:t>
            </a:r>
          </a:p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lum bright="30000" contrast="20000"/>
          </a:blip>
          <a:srcRect/>
          <a:stretch>
            <a:fillRect/>
          </a:stretch>
        </p:blipFill>
        <p:spPr bwMode="auto">
          <a:xfrm>
            <a:off x="1643042" y="2428868"/>
            <a:ext cx="5786478" cy="400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0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00463" y="2917825"/>
              <a:ext cx="304800" cy="166688"/>
            </p14:xfrm>
          </p:contentPart>
        </mc:Choice>
        <mc:Fallback xmlns="">
          <p:pic>
            <p:nvPicPr>
              <p:cNvPr id="430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1107" y="2908300"/>
                <a:ext cx="323513" cy="185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0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3938" y="2951163"/>
              <a:ext cx="373062" cy="141287"/>
            </p14:xfrm>
          </p:contentPart>
        </mc:Choice>
        <mc:Fallback xmlns="">
          <p:pic>
            <p:nvPicPr>
              <p:cNvPr id="430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4602" y="2941910"/>
                <a:ext cx="391733" cy="159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0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60400" y="15452725"/>
              <a:ext cx="0" cy="0"/>
            </p14:xfrm>
          </p:contentPart>
        </mc:Choice>
        <mc:Fallback xmlns="">
          <p:pic>
            <p:nvPicPr>
              <p:cNvPr id="430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0400" y="154527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0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39950" y="2813050"/>
              <a:ext cx="1136650" cy="211138"/>
            </p14:xfrm>
          </p:contentPart>
        </mc:Choice>
        <mc:Fallback xmlns="">
          <p:pic>
            <p:nvPicPr>
              <p:cNvPr id="430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0580" y="2803746"/>
                <a:ext cx="1155390" cy="22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0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0900" y="2846388"/>
              <a:ext cx="325438" cy="69850"/>
            </p14:xfrm>
          </p:contentPart>
        </mc:Choice>
        <mc:Fallback xmlns="">
          <p:pic>
            <p:nvPicPr>
              <p:cNvPr id="430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81550" y="2836929"/>
                <a:ext cx="344137" cy="88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0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0563" y="2984500"/>
              <a:ext cx="700087" cy="219075"/>
            </p14:xfrm>
          </p:contentPart>
        </mc:Choice>
        <mc:Fallback xmlns="">
          <p:pic>
            <p:nvPicPr>
              <p:cNvPr id="430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51209" y="2975101"/>
                <a:ext cx="718794" cy="237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0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53238" y="14503400"/>
              <a:ext cx="0" cy="0"/>
            </p14:xfrm>
          </p:contentPart>
        </mc:Choice>
        <mc:Fallback xmlns="">
          <p:pic>
            <p:nvPicPr>
              <p:cNvPr id="430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53238" y="145034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0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0963" y="2641600"/>
              <a:ext cx="890587" cy="241300"/>
            </p14:xfrm>
          </p:contentPart>
        </mc:Choice>
        <mc:Fallback xmlns="">
          <p:pic>
            <p:nvPicPr>
              <p:cNvPr id="430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51596" y="2632264"/>
                <a:ext cx="909321" cy="259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0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3475" y="2635250"/>
              <a:ext cx="504825" cy="142875"/>
            </p14:xfrm>
          </p:contentPart>
        </mc:Choice>
        <mc:Fallback xmlns="">
          <p:pic>
            <p:nvPicPr>
              <p:cNvPr id="430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04113" y="2625869"/>
                <a:ext cx="523549" cy="161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0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4825" y="2489200"/>
              <a:ext cx="2152650" cy="493713"/>
            </p14:xfrm>
          </p:contentPart>
        </mc:Choice>
        <mc:Fallback xmlns="">
          <p:pic>
            <p:nvPicPr>
              <p:cNvPr id="430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45470" y="2479830"/>
                <a:ext cx="2171359" cy="512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0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4813" y="2759075"/>
              <a:ext cx="500062" cy="203200"/>
            </p14:xfrm>
          </p:contentPart>
        </mc:Choice>
        <mc:Fallback xmlns="">
          <p:pic>
            <p:nvPicPr>
              <p:cNvPr id="430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5459" y="2749674"/>
                <a:ext cx="518769" cy="222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0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84363" y="6064250"/>
              <a:ext cx="1023937" cy="412750"/>
            </p14:xfrm>
          </p:contentPart>
        </mc:Choice>
        <mc:Fallback xmlns="">
          <p:pic>
            <p:nvPicPr>
              <p:cNvPr id="430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75002" y="6054910"/>
                <a:ext cx="1042659" cy="431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0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6025" y="2924175"/>
              <a:ext cx="4522788" cy="3371850"/>
            </p14:xfrm>
          </p:contentPart>
        </mc:Choice>
        <mc:Fallback xmlns="">
          <p:pic>
            <p:nvPicPr>
              <p:cNvPr id="430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76666" y="2914815"/>
                <a:ext cx="4541505" cy="3390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0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99188" y="2876550"/>
              <a:ext cx="1044575" cy="757238"/>
            </p14:xfrm>
          </p:contentPart>
        </mc:Choice>
        <mc:Fallback xmlns="">
          <p:pic>
            <p:nvPicPr>
              <p:cNvPr id="430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89823" y="2867201"/>
                <a:ext cx="1063305" cy="775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0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7525" y="2997200"/>
              <a:ext cx="1790700" cy="139700"/>
            </p14:xfrm>
          </p:contentPart>
        </mc:Choice>
        <mc:Fallback xmlns="">
          <p:pic>
            <p:nvPicPr>
              <p:cNvPr id="430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58163" y="2987814"/>
                <a:ext cx="1809424" cy="158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0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4925" y="3095625"/>
              <a:ext cx="222250" cy="131763"/>
            </p14:xfrm>
          </p:contentPart>
        </mc:Choice>
        <mc:Fallback xmlns="">
          <p:pic>
            <p:nvPicPr>
              <p:cNvPr id="430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75544" y="3086366"/>
                <a:ext cx="241011" cy="150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0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2425" y="2849563"/>
              <a:ext cx="2030413" cy="398462"/>
            </p14:xfrm>
          </p:contentPart>
        </mc:Choice>
        <mc:Fallback xmlns="">
          <p:pic>
            <p:nvPicPr>
              <p:cNvPr id="430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93070" y="2840204"/>
                <a:ext cx="2049123" cy="417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0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6538" y="3309938"/>
              <a:ext cx="836612" cy="133350"/>
            </p14:xfrm>
          </p:contentPart>
        </mc:Choice>
        <mc:Fallback xmlns="">
          <p:pic>
            <p:nvPicPr>
              <p:cNvPr id="430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77178" y="3300567"/>
                <a:ext cx="855331" cy="152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0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9900" y="3311525"/>
              <a:ext cx="404813" cy="201613"/>
            </p14:xfrm>
          </p:contentPart>
        </mc:Choice>
        <mc:Fallback xmlns="">
          <p:pic>
            <p:nvPicPr>
              <p:cNvPr id="430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10544" y="3302131"/>
                <a:ext cx="423524" cy="220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03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3825" y="3455988"/>
              <a:ext cx="431800" cy="139700"/>
            </p14:xfrm>
          </p:contentPart>
        </mc:Choice>
        <mc:Fallback xmlns="">
          <p:pic>
            <p:nvPicPr>
              <p:cNvPr id="4303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65958" y="3451575"/>
                <a:ext cx="447535" cy="148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0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37388" y="3435350"/>
              <a:ext cx="819150" cy="190500"/>
            </p14:xfrm>
          </p:contentPart>
        </mc:Choice>
        <mc:Fallback xmlns="">
          <p:pic>
            <p:nvPicPr>
              <p:cNvPr id="430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28030" y="3426040"/>
                <a:ext cx="837865" cy="2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0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05775" y="3373438"/>
              <a:ext cx="407988" cy="131762"/>
            </p14:xfrm>
          </p:contentPart>
        </mc:Choice>
        <mc:Fallback xmlns="">
          <p:pic>
            <p:nvPicPr>
              <p:cNvPr id="430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96445" y="3364129"/>
                <a:ext cx="426647" cy="150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0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28063" y="3302000"/>
              <a:ext cx="407987" cy="241300"/>
            </p14:xfrm>
          </p:contentPart>
        </mc:Choice>
        <mc:Fallback xmlns="">
          <p:pic>
            <p:nvPicPr>
              <p:cNvPr id="430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18725" y="3292622"/>
                <a:ext cx="426662" cy="26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0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32875" y="2635250"/>
              <a:ext cx="4763" cy="6350"/>
            </p14:xfrm>
          </p:contentPart>
        </mc:Choice>
        <mc:Fallback xmlns="">
          <p:pic>
            <p:nvPicPr>
              <p:cNvPr id="430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24619" y="2625538"/>
                <a:ext cx="21275" cy="25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0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3000" y="2762250"/>
              <a:ext cx="923925" cy="293688"/>
            </p14:xfrm>
          </p:contentPart>
        </mc:Choice>
        <mc:Fallback xmlns="">
          <p:pic>
            <p:nvPicPr>
              <p:cNvPr id="430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83638" y="2752881"/>
                <a:ext cx="942648" cy="312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0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0200" y="2640013"/>
              <a:ext cx="1082675" cy="211137"/>
            </p14:xfrm>
          </p:contentPart>
        </mc:Choice>
        <mc:Fallback xmlns="">
          <p:pic>
            <p:nvPicPr>
              <p:cNvPr id="430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40851" y="2630661"/>
                <a:ext cx="1101373" cy="229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0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2925" y="6473825"/>
              <a:ext cx="3175" cy="4763"/>
            </p14:xfrm>
          </p:contentPart>
        </mc:Choice>
        <mc:Fallback xmlns="">
          <p:pic>
            <p:nvPicPr>
              <p:cNvPr id="430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15420" y="6465569"/>
                <a:ext cx="18184" cy="21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0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2663" y="6372225"/>
              <a:ext cx="381000" cy="165100"/>
            </p14:xfrm>
          </p:contentPart>
        </mc:Choice>
        <mc:Fallback xmlns="">
          <p:pic>
            <p:nvPicPr>
              <p:cNvPr id="430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13300" y="6362893"/>
                <a:ext cx="399726" cy="183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0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1938" y="6397625"/>
              <a:ext cx="185737" cy="138113"/>
            </p14:xfrm>
          </p:contentPart>
        </mc:Choice>
        <mc:Fallback xmlns="">
          <p:pic>
            <p:nvPicPr>
              <p:cNvPr id="430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62597" y="6388150"/>
                <a:ext cx="204418" cy="157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0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7400" y="6357938"/>
              <a:ext cx="973138" cy="228600"/>
            </p14:xfrm>
          </p:contentPart>
        </mc:Choice>
        <mc:Fallback xmlns="">
          <p:pic>
            <p:nvPicPr>
              <p:cNvPr id="430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88053" y="6348578"/>
                <a:ext cx="991831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04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9513" y="6497638"/>
              <a:ext cx="2414587" cy="215900"/>
            </p14:xfrm>
          </p:contentPart>
        </mc:Choice>
        <mc:Fallback xmlns="">
          <p:pic>
            <p:nvPicPr>
              <p:cNvPr id="4304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10156" y="6488267"/>
                <a:ext cx="2433302" cy="234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04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0263" y="6562725"/>
              <a:ext cx="503237" cy="174625"/>
            </p14:xfrm>
          </p:contentPart>
        </mc:Choice>
        <mc:Fallback xmlns="">
          <p:pic>
            <p:nvPicPr>
              <p:cNvPr id="4304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60897" y="6553325"/>
                <a:ext cx="521969" cy="193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04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4463" y="6562725"/>
              <a:ext cx="160337" cy="161925"/>
            </p14:xfrm>
          </p:contentPart>
        </mc:Choice>
        <mc:Fallback xmlns="">
          <p:pic>
            <p:nvPicPr>
              <p:cNvPr id="4304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45116" y="6553328"/>
                <a:ext cx="179031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04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1363" y="6575425"/>
              <a:ext cx="100012" cy="47625"/>
            </p14:xfrm>
          </p:contentPart>
        </mc:Choice>
        <mc:Fallback xmlns="">
          <p:pic>
            <p:nvPicPr>
              <p:cNvPr id="4304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41976" y="6566044"/>
                <a:ext cx="118787" cy="66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04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0750" y="6553200"/>
              <a:ext cx="501650" cy="201613"/>
            </p14:xfrm>
          </p:contentPart>
        </mc:Choice>
        <mc:Fallback xmlns="">
          <p:pic>
            <p:nvPicPr>
              <p:cNvPr id="4304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21387" y="6543873"/>
                <a:ext cx="520376" cy="220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04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1300" y="6559550"/>
              <a:ext cx="727075" cy="171450"/>
            </p14:xfrm>
          </p:contentPart>
        </mc:Choice>
        <mc:Fallback xmlns="">
          <p:pic>
            <p:nvPicPr>
              <p:cNvPr id="4304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11955" y="6551660"/>
                <a:ext cx="745764" cy="187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04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21600" y="4883150"/>
              <a:ext cx="893763" cy="228600"/>
            </p14:xfrm>
          </p:contentPart>
        </mc:Choice>
        <mc:Fallback xmlns="">
          <p:pic>
            <p:nvPicPr>
              <p:cNvPr id="4304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12230" y="4873805"/>
                <a:ext cx="912503" cy="247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04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67588" y="4826000"/>
              <a:ext cx="1352550" cy="352425"/>
            </p14:xfrm>
          </p:contentPart>
        </mc:Choice>
        <mc:Fallback xmlns="">
          <p:pic>
            <p:nvPicPr>
              <p:cNvPr id="4304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58213" y="4816563"/>
                <a:ext cx="1371300" cy="37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04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5688" y="5057775"/>
              <a:ext cx="703262" cy="157163"/>
            </p14:xfrm>
          </p:contentPart>
        </mc:Choice>
        <mc:Fallback xmlns="">
          <p:pic>
            <p:nvPicPr>
              <p:cNvPr id="4304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96340" y="5048424"/>
                <a:ext cx="721958" cy="1758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071538" y="142852"/>
            <a:ext cx="6858048" cy="1143008"/>
          </a:xfrm>
        </p:spPr>
        <p:txBody>
          <a:bodyPr>
            <a:noAutofit/>
          </a:bodyPr>
          <a:lstStyle/>
          <a:p>
            <a:r>
              <a:rPr lang="es-MX" sz="2400" b="1" dirty="0" smtClean="0">
                <a:latin typeface="Arial" pitchFamily="34" charset="0"/>
                <a:cs typeface="Arial" pitchFamily="34" charset="0"/>
              </a:rPr>
              <a:t>MIMD: (</a:t>
            </a:r>
            <a:r>
              <a:rPr lang="es-MX" sz="2400" b="1" dirty="0" err="1" smtClean="0">
                <a:latin typeface="Arial" pitchFamily="34" charset="0"/>
                <a:cs typeface="Arial" pitchFamily="34" charset="0"/>
              </a:rPr>
              <a:t>Multiple</a:t>
            </a:r>
            <a:r>
              <a:rPr lang="es-MX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MX" sz="2400" b="1" dirty="0" err="1" smtClean="0">
                <a:latin typeface="Arial" pitchFamily="34" charset="0"/>
                <a:cs typeface="Arial" pitchFamily="34" charset="0"/>
              </a:rPr>
              <a:t>Instruction</a:t>
            </a:r>
            <a:r>
              <a:rPr lang="es-MX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MX" sz="2400" b="1" dirty="0" err="1" smtClean="0">
                <a:latin typeface="Arial" pitchFamily="34" charset="0"/>
                <a:cs typeface="Arial" pitchFamily="34" charset="0"/>
              </a:rPr>
              <a:t>Multiple</a:t>
            </a:r>
            <a:r>
              <a:rPr lang="es-MX" sz="2400" b="1" dirty="0" smtClean="0">
                <a:latin typeface="Arial" pitchFamily="34" charset="0"/>
                <a:cs typeface="Arial" pitchFamily="34" charset="0"/>
              </a:rPr>
              <a:t> Data)</a:t>
            </a:r>
            <a:br>
              <a:rPr lang="es-MX" sz="2400" b="1" dirty="0" smtClean="0">
                <a:latin typeface="Arial" pitchFamily="34" charset="0"/>
                <a:cs typeface="Arial" pitchFamily="34" charset="0"/>
              </a:rPr>
            </a:br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072098"/>
          </a:xfrm>
        </p:spPr>
        <p:txBody>
          <a:bodyPr/>
          <a:lstStyle/>
          <a:p>
            <a:pPr algn="just">
              <a:defRPr/>
            </a:pP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Esta arquitectura representa a un conjunto de instrucciones que se ejecutan sobre un conjunto múltiple de datos. La misma es muy usada hoy en día para explotar el paralelismo ya sea con memoria distribuida y memoria compartida o híbridos como los </a:t>
            </a:r>
            <a:r>
              <a:rPr lang="es-MX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clústers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 computadoras. Muchos multiprocesadores modernos(como los de la tecnología </a:t>
            </a:r>
            <a:r>
              <a:rPr lang="es-MX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Core</a:t>
            </a: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 de Intel) entran en esta clasificación.</a:t>
            </a:r>
            <a:r>
              <a:rPr lang="es-MX" sz="14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[2]</a:t>
            </a:r>
          </a:p>
          <a:p>
            <a:pPr algn="just"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30</a:t>
            </a:fld>
            <a:endParaRPr lang="es-E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2214554"/>
            <a:ext cx="4167184" cy="168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4000504"/>
            <a:ext cx="6286544" cy="241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>
            <a:normAutofit lnSpcReduction="10000"/>
          </a:bodyPr>
          <a:lstStyle/>
          <a:p>
            <a:pPr algn="just">
              <a:defRPr/>
            </a:pP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Dos o más núcleos pueden estar simultáneamente ejecutando instrucciones distintas y en datos distintos. Después del 2005 las arquitecturas SISD dejaron de ser las más comunes para dar paso a las arquitecturas MIMD.</a:t>
            </a: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Las arquitecturas de múltiples instrucciones y múltiples datos se pueden clasificar en sistemas de memoria compartida y sistemas de memoria distribuida.</a:t>
            </a: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MX" sz="1050" b="1" dirty="0" smtClean="0">
                <a:solidFill>
                  <a:schemeClr val="tx1"/>
                </a:solidFill>
              </a:rPr>
              <a:t>Fuentes</a:t>
            </a:r>
          </a:p>
          <a:p>
            <a:pPr algn="just">
              <a:buFont typeface="Arial" pitchFamily="34" charset="0"/>
              <a:buChar char="•"/>
            </a:pPr>
            <a:r>
              <a:rPr lang="es-MX" sz="1050" dirty="0" smtClean="0">
                <a:solidFill>
                  <a:schemeClr val="tx1"/>
                </a:solidFill>
              </a:rPr>
              <a:t>DUNCAN, Ralph. A </a:t>
            </a:r>
            <a:r>
              <a:rPr lang="es-MX" sz="1050" dirty="0" err="1" smtClean="0">
                <a:solidFill>
                  <a:schemeClr val="tx1"/>
                </a:solidFill>
              </a:rPr>
              <a:t>survey</a:t>
            </a:r>
            <a:r>
              <a:rPr lang="es-MX" sz="1050" dirty="0" smtClean="0">
                <a:solidFill>
                  <a:schemeClr val="tx1"/>
                </a:solidFill>
              </a:rPr>
              <a:t> of </a:t>
            </a:r>
            <a:r>
              <a:rPr lang="es-MX" sz="1050" dirty="0" err="1" smtClean="0">
                <a:solidFill>
                  <a:schemeClr val="tx1"/>
                </a:solidFill>
              </a:rPr>
              <a:t>parallel</a:t>
            </a:r>
            <a:r>
              <a:rPr lang="es-MX" sz="1050" dirty="0" smtClean="0">
                <a:solidFill>
                  <a:schemeClr val="tx1"/>
                </a:solidFill>
              </a:rPr>
              <a:t> </a:t>
            </a:r>
            <a:r>
              <a:rPr lang="es-MX" sz="1050" dirty="0" err="1" smtClean="0">
                <a:solidFill>
                  <a:schemeClr val="tx1"/>
                </a:solidFill>
              </a:rPr>
              <a:t>computer</a:t>
            </a:r>
            <a:r>
              <a:rPr lang="es-MX" sz="1050" dirty="0" smtClean="0">
                <a:solidFill>
                  <a:schemeClr val="tx1"/>
                </a:solidFill>
              </a:rPr>
              <a:t> </a:t>
            </a:r>
            <a:r>
              <a:rPr lang="es-MX" sz="1050" dirty="0" err="1" smtClean="0">
                <a:solidFill>
                  <a:schemeClr val="tx1"/>
                </a:solidFill>
              </a:rPr>
              <a:t>architectures</a:t>
            </a:r>
            <a:r>
              <a:rPr lang="es-MX" sz="1050" dirty="0" smtClean="0">
                <a:solidFill>
                  <a:schemeClr val="tx1"/>
                </a:solidFill>
              </a:rPr>
              <a:t>. </a:t>
            </a:r>
            <a:r>
              <a:rPr lang="es-MX" sz="1050" dirty="0" err="1" smtClean="0">
                <a:solidFill>
                  <a:schemeClr val="tx1"/>
                </a:solidFill>
              </a:rPr>
              <a:t>Computer</a:t>
            </a:r>
            <a:r>
              <a:rPr lang="es-MX" sz="1050" dirty="0" smtClean="0">
                <a:solidFill>
                  <a:schemeClr val="tx1"/>
                </a:solidFill>
              </a:rPr>
              <a:t>, 1990, vol. 23, no 2, p. 5-16.</a:t>
            </a:r>
          </a:p>
          <a:p>
            <a:pPr algn="just">
              <a:buFont typeface="Arial" pitchFamily="34" charset="0"/>
              <a:buChar char="•"/>
            </a:pPr>
            <a:r>
              <a:rPr lang="es-MX" sz="1050" dirty="0" smtClean="0">
                <a:solidFill>
                  <a:schemeClr val="tx1"/>
                </a:solidFill>
              </a:rPr>
              <a:t> JOHNSON, Eric E. </a:t>
            </a:r>
            <a:r>
              <a:rPr lang="es-MX" sz="1050" dirty="0" err="1" smtClean="0">
                <a:solidFill>
                  <a:schemeClr val="tx1"/>
                </a:solidFill>
              </a:rPr>
              <a:t>Completing</a:t>
            </a:r>
            <a:r>
              <a:rPr lang="es-MX" sz="1050" dirty="0" smtClean="0">
                <a:solidFill>
                  <a:schemeClr val="tx1"/>
                </a:solidFill>
              </a:rPr>
              <a:t> </a:t>
            </a:r>
            <a:r>
              <a:rPr lang="es-MX" sz="1050" dirty="0" err="1" smtClean="0">
                <a:solidFill>
                  <a:schemeClr val="tx1"/>
                </a:solidFill>
              </a:rPr>
              <a:t>an</a:t>
            </a:r>
            <a:r>
              <a:rPr lang="es-MX" sz="1050" dirty="0" smtClean="0">
                <a:solidFill>
                  <a:schemeClr val="tx1"/>
                </a:solidFill>
              </a:rPr>
              <a:t> MIMD </a:t>
            </a:r>
            <a:r>
              <a:rPr lang="es-MX" sz="1050" dirty="0" err="1" smtClean="0">
                <a:solidFill>
                  <a:schemeClr val="tx1"/>
                </a:solidFill>
              </a:rPr>
              <a:t>multiprocessor</a:t>
            </a:r>
            <a:r>
              <a:rPr lang="es-MX" sz="1050" dirty="0" smtClean="0">
                <a:solidFill>
                  <a:schemeClr val="tx1"/>
                </a:solidFill>
              </a:rPr>
              <a:t> </a:t>
            </a:r>
            <a:r>
              <a:rPr lang="es-MX" sz="1050" dirty="0" err="1" smtClean="0">
                <a:solidFill>
                  <a:schemeClr val="tx1"/>
                </a:solidFill>
              </a:rPr>
              <a:t>taxonomy</a:t>
            </a:r>
            <a:r>
              <a:rPr lang="es-MX" sz="1050" dirty="0" smtClean="0">
                <a:solidFill>
                  <a:schemeClr val="tx1"/>
                </a:solidFill>
              </a:rPr>
              <a:t>. ACM SIGARCH </a:t>
            </a:r>
            <a:r>
              <a:rPr lang="es-MX" sz="1050" dirty="0" err="1" smtClean="0">
                <a:solidFill>
                  <a:schemeClr val="tx1"/>
                </a:solidFill>
              </a:rPr>
              <a:t>Computer</a:t>
            </a:r>
            <a:r>
              <a:rPr lang="es-MX" sz="1050" dirty="0" smtClean="0">
                <a:solidFill>
                  <a:schemeClr val="tx1"/>
                </a:solidFill>
              </a:rPr>
              <a:t> </a:t>
            </a:r>
            <a:r>
              <a:rPr lang="es-MX" sz="1050" dirty="0" err="1" smtClean="0">
                <a:solidFill>
                  <a:schemeClr val="tx1"/>
                </a:solidFill>
              </a:rPr>
              <a:t>Architecture</a:t>
            </a:r>
            <a:r>
              <a:rPr lang="es-MX" sz="1050" dirty="0" smtClean="0">
                <a:solidFill>
                  <a:schemeClr val="tx1"/>
                </a:solidFill>
              </a:rPr>
              <a:t> News, 1988, vol. 16, no 3, p. 44-47.</a:t>
            </a:r>
            <a:endParaRPr lang="es-ES" sz="1050" dirty="0" smtClean="0"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MX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31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428596" y="142852"/>
            <a:ext cx="8143932" cy="1143008"/>
          </a:xfrm>
        </p:spPr>
        <p:txBody>
          <a:bodyPr>
            <a:noAutofit/>
          </a:bodyPr>
          <a:lstStyle/>
          <a:p>
            <a:r>
              <a:rPr lang="es-MX" sz="2400" b="1" i="1" dirty="0" smtClean="0">
                <a:latin typeface="+mn-lt"/>
              </a:rPr>
              <a:t>TAXONOMÍA DE FLYNN DE LA ARQUITECTURA DE COMPUTADORAS</a:t>
            </a:r>
            <a:endParaRPr lang="es-ES" sz="2400" b="1" dirty="0">
              <a:latin typeface="+mn-lt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32</a:t>
            </a:fld>
            <a:endParaRPr lang="es-ES"/>
          </a:p>
        </p:txBody>
      </p:sp>
      <p:pic>
        <p:nvPicPr>
          <p:cNvPr id="18434" name="Picture 2" descr="Taxonomía de Fly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357298"/>
            <a:ext cx="5800725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33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34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35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36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37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38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lum bright="40000"/>
          </a:blip>
          <a:srcRect/>
          <a:stretch>
            <a:fillRect/>
          </a:stretch>
        </p:blipFill>
        <p:spPr bwMode="auto">
          <a:xfrm>
            <a:off x="642910" y="1857364"/>
            <a:ext cx="7763165" cy="778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lum bright="30000" contrast="40000"/>
          </a:blip>
          <a:srcRect/>
          <a:stretch>
            <a:fillRect/>
          </a:stretch>
        </p:blipFill>
        <p:spPr bwMode="auto">
          <a:xfrm>
            <a:off x="571472" y="3643314"/>
            <a:ext cx="7788102" cy="172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40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APENDICES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41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42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6572264" y="1000108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285728"/>
            <a:ext cx="8358245" cy="600079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MX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COMPONENTES PRINCIPALES DE HARDWARE </a:t>
            </a:r>
          </a:p>
          <a:p>
            <a:pPr>
              <a:defRPr/>
            </a:pPr>
            <a:r>
              <a:rPr lang="es-MX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 UN SISTEMA DE COMPUTO</a:t>
            </a: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just">
              <a:defRPr/>
            </a:pPr>
            <a:endParaRPr lang="es-MX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Procesador</a:t>
            </a:r>
          </a:p>
          <a:p>
            <a:pPr algn="just"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Almacenamiento (RAM y ROM)</a:t>
            </a:r>
          </a:p>
          <a:p>
            <a:pPr algn="just"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Unidades de control de dispositivos periféricos</a:t>
            </a:r>
          </a:p>
          <a:p>
            <a:pPr algn="just"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Dispositivos de Entrada,</a:t>
            </a:r>
          </a:p>
          <a:p>
            <a:pPr algn="just"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Dispositivos de Salida</a:t>
            </a:r>
          </a:p>
          <a:p>
            <a:pPr algn="just"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Dispositivos de Entrada/Salida</a:t>
            </a:r>
          </a:p>
          <a:p>
            <a:pPr algn="just">
              <a:defRPr/>
            </a:pPr>
            <a:endParaRPr lang="es-MX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5" name="Picture 2" descr="What are the main components or parts of a computer system?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3429000"/>
            <a:ext cx="5423950" cy="29289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6146" name="Picture 2" descr="https://sites.google.com/site/cursites/_/rsrc/1472781404941/partes-de-un-sistema-de-computo/laspart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571612"/>
            <a:ext cx="7429500" cy="3486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43010" name="Picture 2" descr="http://slideplayer.com/5913883/19/images/3/Hardware+The+physical+parts+of+a+computer+syst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52"/>
            <a:ext cx="8715436" cy="65324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>
                <a:latin typeface="Arial" charset="0"/>
                <a:cs typeface="Arial" charset="0"/>
              </a:rPr>
              <a:t>TARJETA MADRE</a:t>
            </a:r>
            <a:br>
              <a:rPr lang="es-ES" sz="2400" b="1" dirty="0">
                <a:latin typeface="Arial" charset="0"/>
                <a:cs typeface="Arial" charset="0"/>
              </a:rPr>
            </a:br>
            <a:r>
              <a:rPr lang="es-ES" sz="2400" b="1" dirty="0">
                <a:latin typeface="Arial" charset="0"/>
                <a:cs typeface="Arial" charset="0"/>
              </a:rPr>
              <a:t>(MOTHERBOARD)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2143108" y="1357298"/>
            <a:ext cx="5068887" cy="523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448</Words>
  <Application>Microsoft Office PowerPoint</Application>
  <PresentationFormat>Presentación en pantalla (4:3)</PresentationFormat>
  <Paragraphs>155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5" baseType="lpstr">
      <vt:lpstr>Arial</vt:lpstr>
      <vt:lpstr>Calibri</vt:lpstr>
      <vt:lpstr>Tema de Office</vt:lpstr>
      <vt:lpstr> LENGUAJE ENSAMBLADOR   (7°-ICI) </vt:lpstr>
      <vt:lpstr>FUNDAMENTOS DE UN SISTEMA DE COMPUTO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TARJETA MADRE (MOTHERBOARD)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OTROS CPUs RISCs:</vt:lpstr>
      <vt:lpstr>Presentación de PowerPoint</vt:lpstr>
      <vt:lpstr>TAXONOMÍA DE FLYNN</vt:lpstr>
      <vt:lpstr>TAXONOMÍA DE FLYNN</vt:lpstr>
      <vt:lpstr>SISD:(Single Instruction Single Data) </vt:lpstr>
      <vt:lpstr>Presentación de PowerPoint</vt:lpstr>
      <vt:lpstr>MISD: (Multiple Instruction Single Data) </vt:lpstr>
      <vt:lpstr>Presentación de PowerPoint</vt:lpstr>
      <vt:lpstr>SIMD:(Single Instruction Multiple Data) </vt:lpstr>
      <vt:lpstr>Presentación de PowerPoint</vt:lpstr>
      <vt:lpstr>MIMD: (Multiple Instruction Multiple Data) </vt:lpstr>
      <vt:lpstr>Presentación de PowerPoint</vt:lpstr>
      <vt:lpstr>TAXONOMÍA DE FLYNN DE LA ARQUITECTURA DE COMPUTADORAS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Universidad Autonoma de Aguascalientes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Ing. Armando Alvarez</dc:creator>
  <cp:lastModifiedBy>Armardo</cp:lastModifiedBy>
  <cp:revision>646</cp:revision>
  <dcterms:created xsi:type="dcterms:W3CDTF">2012-05-02T17:50:05Z</dcterms:created>
  <dcterms:modified xsi:type="dcterms:W3CDTF">2024-08-26T18:34:23Z</dcterms:modified>
</cp:coreProperties>
</file>